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ags/tag2.xml" ContentType="application/vnd.openxmlformats-officedocument.presentationml.tags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7.xml" ContentType="application/vnd.openxmlformats-officedocument.themeOverride+xml"/>
  <Override PartName="/ppt/tags/tag4.xml" ContentType="application/vnd.openxmlformats-officedocument.presentationml.tags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427" r:id="rId2"/>
    <p:sldId id="428" r:id="rId3"/>
    <p:sldId id="395" r:id="rId4"/>
    <p:sldId id="476" r:id="rId5"/>
    <p:sldId id="477" r:id="rId6"/>
    <p:sldId id="494" r:id="rId7"/>
    <p:sldId id="478" r:id="rId8"/>
    <p:sldId id="396" r:id="rId9"/>
    <p:sldId id="481" r:id="rId10"/>
    <p:sldId id="480" r:id="rId11"/>
    <p:sldId id="482" r:id="rId12"/>
    <p:sldId id="483" r:id="rId13"/>
    <p:sldId id="397" r:id="rId14"/>
    <p:sldId id="495" r:id="rId15"/>
    <p:sldId id="486" r:id="rId16"/>
    <p:sldId id="487" r:id="rId17"/>
    <p:sldId id="484" r:id="rId18"/>
    <p:sldId id="398" r:id="rId19"/>
    <p:sldId id="488" r:id="rId20"/>
    <p:sldId id="496" r:id="rId21"/>
    <p:sldId id="491" r:id="rId22"/>
    <p:sldId id="490" r:id="rId23"/>
    <p:sldId id="492" r:id="rId24"/>
    <p:sldId id="493" r:id="rId25"/>
    <p:sldId id="341" r:id="rId26"/>
  </p:sldIdLst>
  <p:sldSz cx="9144000" cy="5143500" type="screen16x9"/>
  <p:notesSz cx="6858000" cy="9144000"/>
  <p:custDataLst>
    <p:tags r:id="rId2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1AA"/>
    <a:srgbClr val="E6E6E6"/>
    <a:srgbClr val="336987"/>
    <a:srgbClr val="D52B08"/>
    <a:srgbClr val="F3CFCF"/>
    <a:srgbClr val="D0CECF"/>
    <a:srgbClr val="6B93B3"/>
    <a:srgbClr val="43536A"/>
    <a:srgbClr val="42526A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6" autoAdjust="0"/>
    <p:restoredTop sz="94660"/>
  </p:normalViewPr>
  <p:slideViewPr>
    <p:cSldViewPr>
      <p:cViewPr varScale="1">
        <p:scale>
          <a:sx n="93" d="100"/>
          <a:sy n="93" d="100"/>
        </p:scale>
        <p:origin x="870" y="78"/>
      </p:cViewPr>
      <p:guideLst>
        <p:guide orient="horz" pos="259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26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91402-DBD2-4631-B330-74752352E03D}" type="datetimeFigureOut">
              <a:rPr lang="zh-CN" altLang="en-US" smtClean="0"/>
              <a:t>2017/8/9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CFAA5-A4C6-4CDD-93C5-4754678CBD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507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2017/8/9 Wednesday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516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125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208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6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669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8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210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52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0819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13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8" r:id="rId3"/>
    <p:sldLayoutId id="2147483659" r:id="rId4"/>
    <p:sldLayoutId id="2147483660" r:id="rId5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30.jpeg"/><Relationship Id="rId5" Type="http://schemas.openxmlformats.org/officeDocument/2006/relationships/image" Target="../media/image17.jpg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CAD0A80-E2B1-4F9E-A013-DA0D127F012B}"/>
              </a:ext>
            </a:extLst>
          </p:cNvPr>
          <p:cNvGrpSpPr/>
          <p:nvPr/>
        </p:nvGrpSpPr>
        <p:grpSpPr>
          <a:xfrm>
            <a:off x="3276253" y="1"/>
            <a:ext cx="5869334" cy="5143500"/>
            <a:chOff x="3276253" y="1"/>
            <a:chExt cx="5869334" cy="5143500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620288F8-3F87-4E9F-A4DC-17E3B717D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6253" y="1"/>
              <a:ext cx="5869334" cy="5143500"/>
            </a:xfrm>
            <a:custGeom>
              <a:avLst/>
              <a:gdLst>
                <a:gd name="T0" fmla="*/ 0 w 2911"/>
                <a:gd name="T1" fmla="*/ 3258 h 3843"/>
                <a:gd name="T2" fmla="*/ 0 w 2911"/>
                <a:gd name="T3" fmla="*/ 3843 h 3843"/>
                <a:gd name="T4" fmla="*/ 2911 w 2911"/>
                <a:gd name="T5" fmla="*/ 3843 h 3843"/>
                <a:gd name="T6" fmla="*/ 2911 w 2911"/>
                <a:gd name="T7" fmla="*/ 0 h 3843"/>
                <a:gd name="T8" fmla="*/ 2468 w 2911"/>
                <a:gd name="T9" fmla="*/ 0 h 3843"/>
                <a:gd name="T10" fmla="*/ 0 w 2911"/>
                <a:gd name="T11" fmla="*/ 3258 h 3843"/>
                <a:gd name="connsiteX0" fmla="*/ 8478 w 10000"/>
                <a:gd name="connsiteY0" fmla="*/ 0 h 10000"/>
                <a:gd name="connsiteX1" fmla="*/ 0 w 10000"/>
                <a:gd name="connsiteY1" fmla="*/ 10000 h 10000"/>
                <a:gd name="connsiteX2" fmla="*/ 10000 w 10000"/>
                <a:gd name="connsiteY2" fmla="*/ 10000 h 10000"/>
                <a:gd name="connsiteX3" fmla="*/ 10000 w 10000"/>
                <a:gd name="connsiteY3" fmla="*/ 0 h 10000"/>
                <a:gd name="connsiteX4" fmla="*/ 8478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478" y="0"/>
                  </a:moveTo>
                  <a:lnTo>
                    <a:pt x="0" y="10000"/>
                  </a:lnTo>
                  <a:lnTo>
                    <a:pt x="10000" y="10000"/>
                  </a:lnTo>
                  <a:lnTo>
                    <a:pt x="10000" y="0"/>
                  </a:lnTo>
                  <a:lnTo>
                    <a:pt x="8478" y="0"/>
                  </a:lnTo>
                  <a:close/>
                </a:path>
              </a:pathLst>
            </a:custGeom>
            <a:solidFill>
              <a:srgbClr val="339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F79D8EC0-E805-46CC-8DA9-216EAE208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6253" y="1"/>
              <a:ext cx="5869334" cy="5143500"/>
            </a:xfrm>
            <a:custGeom>
              <a:avLst/>
              <a:gdLst>
                <a:gd name="T0" fmla="*/ 0 w 2911"/>
                <a:gd name="T1" fmla="*/ 3843 h 3843"/>
                <a:gd name="T2" fmla="*/ 2911 w 2911"/>
                <a:gd name="T3" fmla="*/ 3843 h 3843"/>
                <a:gd name="T4" fmla="*/ 2911 w 2911"/>
                <a:gd name="T5" fmla="*/ 0 h 3843"/>
                <a:gd name="T6" fmla="*/ 0 w 2911"/>
                <a:gd name="T7" fmla="*/ 3843 h 3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1" h="3843">
                  <a:moveTo>
                    <a:pt x="0" y="3843"/>
                  </a:moveTo>
                  <a:lnTo>
                    <a:pt x="2911" y="3843"/>
                  </a:lnTo>
                  <a:lnTo>
                    <a:pt x="2911" y="0"/>
                  </a:lnTo>
                  <a:lnTo>
                    <a:pt x="0" y="3843"/>
                  </a:lnTo>
                  <a:close/>
                </a:path>
              </a:pathLst>
            </a:custGeom>
            <a:solidFill>
              <a:srgbClr val="336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" name="AutoShape 3">
            <a:extLst>
              <a:ext uri="{FF2B5EF4-FFF2-40B4-BE49-F238E27FC236}">
                <a16:creationId xmlns:a16="http://schemas.microsoft.com/office/drawing/2014/main" id="{51CD36EC-192B-42D7-B871-1F32877BA36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020695" y="1403325"/>
            <a:ext cx="2376264" cy="237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3AC5440C-791F-4D7E-86A6-B32B875D5CEB}"/>
              </a:ext>
            </a:extLst>
          </p:cNvPr>
          <p:cNvSpPr>
            <a:spLocks/>
          </p:cNvSpPr>
          <p:nvPr/>
        </p:nvSpPr>
        <p:spPr bwMode="auto">
          <a:xfrm>
            <a:off x="4457022" y="827261"/>
            <a:ext cx="3808918" cy="3811272"/>
          </a:xfrm>
          <a:custGeom>
            <a:avLst/>
            <a:gdLst>
              <a:gd name="T0" fmla="*/ 1882 w 3765"/>
              <a:gd name="T1" fmla="*/ 0 h 3766"/>
              <a:gd name="T2" fmla="*/ 0 w 3765"/>
              <a:gd name="T3" fmla="*/ 1883 h 3766"/>
              <a:gd name="T4" fmla="*/ 1882 w 3765"/>
              <a:gd name="T5" fmla="*/ 3766 h 3766"/>
              <a:gd name="T6" fmla="*/ 3765 w 3765"/>
              <a:gd name="T7" fmla="*/ 1883 h 3766"/>
              <a:gd name="T8" fmla="*/ 3765 w 3765"/>
              <a:gd name="T9" fmla="*/ 0 h 3766"/>
              <a:gd name="T10" fmla="*/ 1882 w 3765"/>
              <a:gd name="T11" fmla="*/ 0 h 3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65" h="3766">
                <a:moveTo>
                  <a:pt x="1882" y="0"/>
                </a:moveTo>
                <a:cubicBezTo>
                  <a:pt x="843" y="0"/>
                  <a:pt x="0" y="843"/>
                  <a:pt x="0" y="1883"/>
                </a:cubicBezTo>
                <a:cubicBezTo>
                  <a:pt x="0" y="2923"/>
                  <a:pt x="843" y="3766"/>
                  <a:pt x="1882" y="3766"/>
                </a:cubicBezTo>
                <a:cubicBezTo>
                  <a:pt x="2922" y="3766"/>
                  <a:pt x="3765" y="2923"/>
                  <a:pt x="3765" y="1883"/>
                </a:cubicBezTo>
                <a:cubicBezTo>
                  <a:pt x="3765" y="0"/>
                  <a:pt x="3765" y="0"/>
                  <a:pt x="3765" y="0"/>
                </a:cubicBezTo>
                <a:cubicBezTo>
                  <a:pt x="1882" y="0"/>
                  <a:pt x="1882" y="0"/>
                  <a:pt x="1882" y="0"/>
                </a:cubicBezTo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000" r="-15000"/>
            </a:stretch>
          </a:blipFill>
          <a:ln>
            <a:noFill/>
          </a:ln>
          <a:effectLst>
            <a:outerShdw blurRad="254000" dist="1143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TextBox 71">
            <a:extLst>
              <a:ext uri="{FF2B5EF4-FFF2-40B4-BE49-F238E27FC236}">
                <a16:creationId xmlns:a16="http://schemas.microsoft.com/office/drawing/2014/main" id="{355891E8-8ABB-4194-8244-4EE6CE377D18}"/>
              </a:ext>
            </a:extLst>
          </p:cNvPr>
          <p:cNvSpPr txBox="1"/>
          <p:nvPr/>
        </p:nvSpPr>
        <p:spPr>
          <a:xfrm>
            <a:off x="355339" y="2456072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年终总结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】【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新年计划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】【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述职报告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】【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工作汇报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】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C3CD0E6-B893-4944-B788-BEE35019F44D}"/>
              </a:ext>
            </a:extLst>
          </p:cNvPr>
          <p:cNvSpPr/>
          <p:nvPr/>
        </p:nvSpPr>
        <p:spPr>
          <a:xfrm>
            <a:off x="421166" y="1981282"/>
            <a:ext cx="4644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300" dirty="0">
                <a:solidFill>
                  <a:srgbClr val="333333"/>
                </a:solidFill>
                <a:latin typeface="+mj-ea"/>
                <a:ea typeface="+mj-ea"/>
                <a:cs typeface="+mn-ea"/>
                <a:sym typeface="+mn-lt"/>
              </a:rPr>
              <a:t>公司培训通用模板              </a:t>
            </a:r>
          </a:p>
        </p:txBody>
      </p:sp>
      <p:sp>
        <p:nvSpPr>
          <p:cNvPr id="36" name="TextBox 84">
            <a:extLst>
              <a:ext uri="{FF2B5EF4-FFF2-40B4-BE49-F238E27FC236}">
                <a16:creationId xmlns:a16="http://schemas.microsoft.com/office/drawing/2014/main" id="{13605E90-1958-4F86-8375-A709560BEFE5}"/>
              </a:ext>
            </a:extLst>
          </p:cNvPr>
          <p:cNvSpPr txBox="1"/>
          <p:nvPr/>
        </p:nvSpPr>
        <p:spPr>
          <a:xfrm>
            <a:off x="502465" y="2732897"/>
            <a:ext cx="2448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汇报人：千库网     时间：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XX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年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XX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月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Freeform 3301">
            <a:extLst>
              <a:ext uri="{FF2B5EF4-FFF2-40B4-BE49-F238E27FC236}">
                <a16:creationId xmlns:a16="http://schemas.microsoft.com/office/drawing/2014/main" id="{D624941A-7CFD-4065-B5F5-4E415FFEAD4B}"/>
              </a:ext>
            </a:extLst>
          </p:cNvPr>
          <p:cNvSpPr>
            <a:spLocks/>
          </p:cNvSpPr>
          <p:nvPr/>
        </p:nvSpPr>
        <p:spPr bwMode="auto">
          <a:xfrm>
            <a:off x="560558" y="1359184"/>
            <a:ext cx="319301" cy="639451"/>
          </a:xfrm>
          <a:custGeom>
            <a:avLst/>
            <a:gdLst>
              <a:gd name="T0" fmla="*/ 1617 w 3233"/>
              <a:gd name="T1" fmla="*/ 3236 h 3236"/>
              <a:gd name="T2" fmla="*/ 0 w 3233"/>
              <a:gd name="T3" fmla="*/ 1619 h 3236"/>
              <a:gd name="T4" fmla="*/ 1617 w 3233"/>
              <a:gd name="T5" fmla="*/ 0 h 3236"/>
              <a:gd name="T6" fmla="*/ 3233 w 3233"/>
              <a:gd name="T7" fmla="*/ 1619 h 3236"/>
              <a:gd name="T8" fmla="*/ 1617 w 3233"/>
              <a:gd name="T9" fmla="*/ 3236 h 3236"/>
              <a:gd name="connsiteX0" fmla="*/ 0 w 4998"/>
              <a:gd name="connsiteY0" fmla="*/ 10000 h 10000"/>
              <a:gd name="connsiteX1" fmla="*/ 0 w 4998"/>
              <a:gd name="connsiteY1" fmla="*/ 0 h 10000"/>
              <a:gd name="connsiteX2" fmla="*/ 4998 w 4998"/>
              <a:gd name="connsiteY2" fmla="*/ 5003 h 10000"/>
              <a:gd name="connsiteX3" fmla="*/ 0 w 4998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8" h="10000">
                <a:moveTo>
                  <a:pt x="0" y="10000"/>
                </a:moveTo>
                <a:lnTo>
                  <a:pt x="0" y="0"/>
                </a:lnTo>
                <a:lnTo>
                  <a:pt x="4998" y="5003"/>
                </a:lnTo>
                <a:lnTo>
                  <a:pt x="0" y="10000"/>
                </a:lnTo>
                <a:close/>
              </a:path>
            </a:pathLst>
          </a:custGeom>
          <a:solidFill>
            <a:srgbClr val="33698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0088F6D-D3F6-4B25-B902-D29CF1B060BD}"/>
              </a:ext>
            </a:extLst>
          </p:cNvPr>
          <p:cNvGrpSpPr/>
          <p:nvPr/>
        </p:nvGrpSpPr>
        <p:grpSpPr>
          <a:xfrm>
            <a:off x="6691054" y="827261"/>
            <a:ext cx="1574886" cy="1576063"/>
            <a:chOff x="6691054" y="827261"/>
            <a:chExt cx="1574886" cy="15760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9926E21E-5AD1-4F55-B127-740F9499F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054" y="827261"/>
              <a:ext cx="1574886" cy="1576063"/>
            </a:xfrm>
            <a:custGeom>
              <a:avLst/>
              <a:gdLst>
                <a:gd name="T0" fmla="*/ 1557 w 1557"/>
                <a:gd name="T1" fmla="*/ 0 h 1557"/>
                <a:gd name="T2" fmla="*/ 779 w 1557"/>
                <a:gd name="T3" fmla="*/ 0 h 1557"/>
                <a:gd name="T4" fmla="*/ 0 w 1557"/>
                <a:gd name="T5" fmla="*/ 779 h 1557"/>
                <a:gd name="T6" fmla="*/ 779 w 1557"/>
                <a:gd name="T7" fmla="*/ 1557 h 1557"/>
                <a:gd name="T8" fmla="*/ 1557 w 1557"/>
                <a:gd name="T9" fmla="*/ 779 h 1557"/>
                <a:gd name="T10" fmla="*/ 1557 w 1557"/>
                <a:gd name="T11" fmla="*/ 0 h 1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7" h="1557">
                  <a:moveTo>
                    <a:pt x="1557" y="0"/>
                  </a:moveTo>
                  <a:cubicBezTo>
                    <a:pt x="779" y="0"/>
                    <a:pt x="779" y="0"/>
                    <a:pt x="779" y="0"/>
                  </a:cubicBezTo>
                  <a:cubicBezTo>
                    <a:pt x="349" y="0"/>
                    <a:pt x="0" y="349"/>
                    <a:pt x="0" y="779"/>
                  </a:cubicBezTo>
                  <a:cubicBezTo>
                    <a:pt x="0" y="1209"/>
                    <a:pt x="349" y="1557"/>
                    <a:pt x="779" y="1557"/>
                  </a:cubicBezTo>
                  <a:cubicBezTo>
                    <a:pt x="1209" y="1557"/>
                    <a:pt x="1557" y="1209"/>
                    <a:pt x="1557" y="779"/>
                  </a:cubicBezTo>
                  <a:cubicBezTo>
                    <a:pt x="1557" y="0"/>
                    <a:pt x="1557" y="0"/>
                    <a:pt x="1557" y="0"/>
                  </a:cubicBezTo>
                </a:path>
              </a:pathLst>
            </a:custGeom>
            <a:solidFill>
              <a:srgbClr val="34A8B6">
                <a:alpha val="74000"/>
              </a:srgbClr>
            </a:solidFill>
            <a:ln>
              <a:noFill/>
            </a:ln>
            <a:effectLst>
              <a:outerShdw blurRad="254000" dist="1143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B148D8F-5844-44FD-856D-35E4D7AE6A26}"/>
                </a:ext>
              </a:extLst>
            </p:cNvPr>
            <p:cNvSpPr/>
            <p:nvPr/>
          </p:nvSpPr>
          <p:spPr>
            <a:xfrm>
              <a:off x="6927004" y="1261349"/>
              <a:ext cx="120985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spc="300" dirty="0">
                  <a:solidFill>
                    <a:schemeClr val="bg1"/>
                  </a:solidFill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LOGO</a:t>
              </a:r>
              <a:endParaRPr lang="zh-CN" altLang="en-US" sz="4000" spc="300" dirty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9B6504F5-510D-42F6-94F5-A641BA9C54EC}"/>
              </a:ext>
            </a:extLst>
          </p:cNvPr>
          <p:cNvSpPr/>
          <p:nvPr/>
        </p:nvSpPr>
        <p:spPr>
          <a:xfrm>
            <a:off x="862243" y="1117186"/>
            <a:ext cx="207894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spc="300" dirty="0">
                <a:latin typeface="Agency FB" panose="020B0503020202020204" pitchFamily="34" charset="0"/>
                <a:ea typeface="+mn-ea"/>
                <a:cs typeface="+mn-ea"/>
                <a:sym typeface="+mn-lt"/>
              </a:rPr>
              <a:t>2018</a:t>
            </a:r>
            <a:endParaRPr lang="zh-CN" altLang="en-US" sz="6600" spc="300" dirty="0">
              <a:latin typeface="Agency FB" panose="020B0503020202020204" pitchFamily="34" charset="0"/>
              <a:ea typeface="+mn-ea"/>
              <a:cs typeface="+mn-ea"/>
              <a:sym typeface="+mn-lt"/>
            </a:endParaRPr>
          </a:p>
        </p:txBody>
      </p:sp>
      <p:pic>
        <p:nvPicPr>
          <p:cNvPr id="42" name="Paula DeAnda - Why Would I Ever">
            <a:hlinkClick r:id="" action="ppaction://media"/>
            <a:extLst>
              <a:ext uri="{FF2B5EF4-FFF2-40B4-BE49-F238E27FC236}">
                <a16:creationId xmlns:a16="http://schemas.microsoft.com/office/drawing/2014/main" id="{8050F7BC-9260-41EA-86F0-E072E4243D3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28584" y="-110065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12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12" fill="hold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5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3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4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2"/>
                    </p:tgtEl>
                  </p:cMediaNode>
                </p:audio>
              </p:childTnLst>
            </p:cTn>
          </p:par>
        </p:tnLst>
        <p:bldLst>
          <p:bldP spid="8" grpId="0" animBg="1"/>
          <p:bldP spid="34" grpId="0"/>
          <p:bldP spid="35" grpId="0"/>
          <p:bldP spid="36" grpId="0"/>
          <p:bldP spid="38" grpId="0" animBg="1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1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5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3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4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2"/>
                    </p:tgtEl>
                  </p:cMediaNode>
                </p:audio>
              </p:childTnLst>
            </p:cTn>
          </p:par>
        </p:tnLst>
        <p:bldLst>
          <p:bldP spid="8" grpId="0" animBg="1"/>
          <p:bldP spid="34" grpId="0"/>
          <p:bldP spid="35" grpId="0"/>
          <p:bldP spid="36" grpId="0"/>
          <p:bldP spid="38" grpId="0" animBg="1"/>
          <p:bldP spid="41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46548" y="1302609"/>
            <a:ext cx="2484632" cy="2106766"/>
            <a:chOff x="2146548" y="1302609"/>
            <a:chExt cx="2484632" cy="2106766"/>
          </a:xfrm>
        </p:grpSpPr>
        <p:sp>
          <p:nvSpPr>
            <p:cNvPr id="5" name="Oval 2"/>
            <p:cNvSpPr>
              <a:spLocks noChangeAspect="1"/>
            </p:cNvSpPr>
            <p:nvPr/>
          </p:nvSpPr>
          <p:spPr>
            <a:xfrm>
              <a:off x="2146548" y="1302609"/>
              <a:ext cx="2106766" cy="2106766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Oval 7"/>
            <p:cNvSpPr>
              <a:spLocks noChangeAspect="1"/>
            </p:cNvSpPr>
            <p:nvPr/>
          </p:nvSpPr>
          <p:spPr>
            <a:xfrm>
              <a:off x="3946542" y="2013672"/>
              <a:ext cx="684638" cy="684638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Oval 1"/>
            <p:cNvSpPr/>
            <p:nvPr/>
          </p:nvSpPr>
          <p:spPr>
            <a:xfrm>
              <a:off x="2217642" y="1373423"/>
              <a:ext cx="1964576" cy="1965137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451583" y="1302609"/>
            <a:ext cx="2520181" cy="2106766"/>
            <a:chOff x="4451583" y="1302609"/>
            <a:chExt cx="2520181" cy="2106766"/>
          </a:xfrm>
        </p:grpSpPr>
        <p:sp>
          <p:nvSpPr>
            <p:cNvPr id="4" name="Oval 8"/>
            <p:cNvSpPr>
              <a:spLocks noChangeAspect="1"/>
            </p:cNvSpPr>
            <p:nvPr/>
          </p:nvSpPr>
          <p:spPr>
            <a:xfrm>
              <a:off x="4451583" y="2013672"/>
              <a:ext cx="684638" cy="684638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Oval 3"/>
            <p:cNvSpPr>
              <a:spLocks noChangeAspect="1"/>
            </p:cNvSpPr>
            <p:nvPr/>
          </p:nvSpPr>
          <p:spPr>
            <a:xfrm>
              <a:off x="4864998" y="1302609"/>
              <a:ext cx="2106766" cy="2106766"/>
            </a:xfrm>
            <a:prstGeom prst="ellipse">
              <a:avLst/>
            </a:prstGeom>
            <a:solidFill>
              <a:schemeClr val="accent2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Oval 4"/>
            <p:cNvSpPr/>
            <p:nvPr/>
          </p:nvSpPr>
          <p:spPr>
            <a:xfrm>
              <a:off x="4936092" y="1373423"/>
              <a:ext cx="1964576" cy="1965137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85091" y="2028803"/>
            <a:ext cx="8031361" cy="624114"/>
            <a:chOff x="585091" y="2028803"/>
            <a:chExt cx="8031361" cy="624114"/>
          </a:xfrm>
        </p:grpSpPr>
        <p:sp>
          <p:nvSpPr>
            <p:cNvPr id="10" name="Rectangle 12"/>
            <p:cNvSpPr/>
            <p:nvPr/>
          </p:nvSpPr>
          <p:spPr>
            <a:xfrm>
              <a:off x="585091" y="2028803"/>
              <a:ext cx="1490361" cy="294311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lvl="0" algn="ctr"/>
              <a:r>
                <a:rPr lang="zh-CN" altLang="en-US" sz="1300" b="1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1" name="Rectangle 13"/>
            <p:cNvSpPr/>
            <p:nvPr/>
          </p:nvSpPr>
          <p:spPr>
            <a:xfrm>
              <a:off x="585091" y="2323115"/>
              <a:ext cx="1490361" cy="329802"/>
            </a:xfrm>
            <a:prstGeom prst="rect">
              <a:avLst/>
            </a:prstGeom>
          </p:spPr>
          <p:txBody>
            <a:bodyPr wrap="square" lIns="0" tIns="0" rIns="0" bIns="0" anchor="t" anchorCtr="1">
              <a:normAutofit fontScale="70000" lnSpcReduction="20000"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2" name="Rectangle 15"/>
            <p:cNvSpPr/>
            <p:nvPr/>
          </p:nvSpPr>
          <p:spPr>
            <a:xfrm>
              <a:off x="7126091" y="2028803"/>
              <a:ext cx="1490361" cy="294311"/>
            </a:xfrm>
            <a:prstGeom prst="rect">
              <a:avLst/>
            </a:prstGeom>
          </p:spPr>
          <p:txBody>
            <a:bodyPr wrap="none" lIns="0" tIns="0" rIns="0" bIns="0" anchor="b" anchorCtr="1">
              <a:normAutofit/>
            </a:bodyPr>
            <a:lstStyle/>
            <a:p>
              <a:pPr lvl="0" algn="ctr"/>
              <a:r>
                <a:rPr lang="zh-CN" altLang="en-US" sz="1300" b="1">
                  <a:solidFill>
                    <a:schemeClr val="accent2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3" name="Rectangle 16"/>
            <p:cNvSpPr/>
            <p:nvPr/>
          </p:nvSpPr>
          <p:spPr>
            <a:xfrm>
              <a:off x="7126091" y="2323115"/>
              <a:ext cx="1490361" cy="329802"/>
            </a:xfrm>
            <a:prstGeom prst="rect">
              <a:avLst/>
            </a:prstGeom>
          </p:spPr>
          <p:txBody>
            <a:bodyPr wrap="square" lIns="0" tIns="0" rIns="0" bIns="0" anchor="t" anchorCtr="1">
              <a:normAutofit fontScale="70000" lnSpcReduction="20000"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（建议使用主题字体）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30D5AE4-1969-437B-8E61-B8EB13C1DE1B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58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50151" y="962394"/>
            <a:ext cx="2610569" cy="3472812"/>
            <a:chOff x="550151" y="962394"/>
            <a:chExt cx="2610569" cy="3472812"/>
          </a:xfrm>
        </p:grpSpPr>
        <p:grpSp>
          <p:nvGrpSpPr>
            <p:cNvPr id="4" name="Group 1"/>
            <p:cNvGrpSpPr/>
            <p:nvPr/>
          </p:nvGrpSpPr>
          <p:grpSpPr>
            <a:xfrm>
              <a:off x="550151" y="962394"/>
              <a:ext cx="2610569" cy="3472812"/>
              <a:chOff x="239439" y="962394"/>
              <a:chExt cx="2813641" cy="3742956"/>
            </a:xfrm>
          </p:grpSpPr>
          <p:sp>
            <p:nvSpPr>
              <p:cNvPr id="110" name="Rectangle: Rounded Corners 2"/>
              <p:cNvSpPr/>
              <p:nvPr/>
            </p:nvSpPr>
            <p:spPr>
              <a:xfrm>
                <a:off x="239439" y="962394"/>
                <a:ext cx="2813641" cy="37429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1" name="Rectangle: Rounded Corners 3"/>
              <p:cNvSpPr/>
              <p:nvPr/>
            </p:nvSpPr>
            <p:spPr>
              <a:xfrm>
                <a:off x="299690" y="1013950"/>
                <a:ext cx="2677190" cy="1111729"/>
              </a:xfrm>
              <a:prstGeom prst="roundRect">
                <a:avLst>
                  <a:gd name="adj" fmla="val 465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5" name="Rectangle 7"/>
            <p:cNvSpPr>
              <a:spLocks noChangeAspect="1"/>
            </p:cNvSpPr>
            <p:nvPr/>
          </p:nvSpPr>
          <p:spPr bwMode="auto">
            <a:xfrm>
              <a:off x="1422395" y="1256536"/>
              <a:ext cx="989805" cy="1124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" name="Freeform: Shape 8"/>
            <p:cNvSpPr>
              <a:spLocks/>
            </p:cNvSpPr>
            <p:nvPr/>
          </p:nvSpPr>
          <p:spPr bwMode="auto">
            <a:xfrm>
              <a:off x="1424295" y="1256536"/>
              <a:ext cx="987905" cy="1124693"/>
            </a:xfrm>
            <a:custGeom>
              <a:avLst/>
              <a:gdLst>
                <a:gd name="T0" fmla="*/ 440 w 440"/>
                <a:gd name="T1" fmla="*/ 359 h 501"/>
                <a:gd name="T2" fmla="*/ 424 w 440"/>
                <a:gd name="T3" fmla="*/ 388 h 501"/>
                <a:gd name="T4" fmla="*/ 236 w 440"/>
                <a:gd name="T5" fmla="*/ 496 h 501"/>
                <a:gd name="T6" fmla="*/ 203 w 440"/>
                <a:gd name="T7" fmla="*/ 496 h 501"/>
                <a:gd name="T8" fmla="*/ 16 w 440"/>
                <a:gd name="T9" fmla="*/ 388 h 501"/>
                <a:gd name="T10" fmla="*/ 0 w 440"/>
                <a:gd name="T11" fmla="*/ 359 h 501"/>
                <a:gd name="T12" fmla="*/ 0 w 440"/>
                <a:gd name="T13" fmla="*/ 142 h 501"/>
                <a:gd name="T14" fmla="*/ 16 w 440"/>
                <a:gd name="T15" fmla="*/ 114 h 501"/>
                <a:gd name="T16" fmla="*/ 203 w 440"/>
                <a:gd name="T17" fmla="*/ 5 h 501"/>
                <a:gd name="T18" fmla="*/ 236 w 440"/>
                <a:gd name="T19" fmla="*/ 5 h 501"/>
                <a:gd name="T20" fmla="*/ 424 w 440"/>
                <a:gd name="T21" fmla="*/ 114 h 501"/>
                <a:gd name="T22" fmla="*/ 440 w 440"/>
                <a:gd name="T23" fmla="*/ 142 h 501"/>
                <a:gd name="T24" fmla="*/ 440 w 440"/>
                <a:gd name="T25" fmla="*/ 35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501">
                  <a:moveTo>
                    <a:pt x="440" y="359"/>
                  </a:moveTo>
                  <a:cubicBezTo>
                    <a:pt x="440" y="369"/>
                    <a:pt x="433" y="382"/>
                    <a:pt x="424" y="388"/>
                  </a:cubicBezTo>
                  <a:cubicBezTo>
                    <a:pt x="236" y="496"/>
                    <a:pt x="236" y="496"/>
                    <a:pt x="236" y="496"/>
                  </a:cubicBezTo>
                  <a:cubicBezTo>
                    <a:pt x="227" y="501"/>
                    <a:pt x="212" y="501"/>
                    <a:pt x="203" y="496"/>
                  </a:cubicBezTo>
                  <a:cubicBezTo>
                    <a:pt x="16" y="388"/>
                    <a:pt x="16" y="388"/>
                    <a:pt x="16" y="388"/>
                  </a:cubicBezTo>
                  <a:cubicBezTo>
                    <a:pt x="7" y="382"/>
                    <a:pt x="0" y="369"/>
                    <a:pt x="0" y="35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32"/>
                    <a:pt x="7" y="119"/>
                    <a:pt x="16" y="114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12" y="0"/>
                    <a:pt x="227" y="0"/>
                    <a:pt x="236" y="5"/>
                  </a:cubicBezTo>
                  <a:cubicBezTo>
                    <a:pt x="424" y="114"/>
                    <a:pt x="424" y="114"/>
                    <a:pt x="424" y="114"/>
                  </a:cubicBezTo>
                  <a:cubicBezTo>
                    <a:pt x="433" y="119"/>
                    <a:pt x="440" y="132"/>
                    <a:pt x="440" y="142"/>
                  </a:cubicBezTo>
                  <a:cubicBezTo>
                    <a:pt x="440" y="359"/>
                    <a:pt x="440" y="359"/>
                    <a:pt x="440" y="3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" name="Freeform: Shape 9"/>
            <p:cNvSpPr>
              <a:spLocks/>
            </p:cNvSpPr>
            <p:nvPr/>
          </p:nvSpPr>
          <p:spPr bwMode="auto">
            <a:xfrm>
              <a:off x="1460391" y="1305931"/>
              <a:ext cx="907163" cy="518651"/>
            </a:xfrm>
            <a:custGeom>
              <a:avLst/>
              <a:gdLst>
                <a:gd name="T0" fmla="*/ 203 w 404"/>
                <a:gd name="T1" fmla="*/ 0 h 231"/>
                <a:gd name="T2" fmla="*/ 187 w 404"/>
                <a:gd name="T3" fmla="*/ 4 h 231"/>
                <a:gd name="T4" fmla="*/ 17 w 404"/>
                <a:gd name="T5" fmla="*/ 102 h 231"/>
                <a:gd name="T6" fmla="*/ 5 w 404"/>
                <a:gd name="T7" fmla="*/ 114 h 231"/>
                <a:gd name="T8" fmla="*/ 0 w 404"/>
                <a:gd name="T9" fmla="*/ 130 h 231"/>
                <a:gd name="T10" fmla="*/ 0 w 404"/>
                <a:gd name="T11" fmla="*/ 231 h 231"/>
                <a:gd name="T12" fmla="*/ 4 w 404"/>
                <a:gd name="T13" fmla="*/ 231 h 231"/>
                <a:gd name="T14" fmla="*/ 4 w 404"/>
                <a:gd name="T15" fmla="*/ 130 h 231"/>
                <a:gd name="T16" fmla="*/ 4 w 404"/>
                <a:gd name="T17" fmla="*/ 130 h 231"/>
                <a:gd name="T18" fmla="*/ 9 w 404"/>
                <a:gd name="T19" fmla="*/ 116 h 231"/>
                <a:gd name="T20" fmla="*/ 19 w 404"/>
                <a:gd name="T21" fmla="*/ 106 h 231"/>
                <a:gd name="T22" fmla="*/ 189 w 404"/>
                <a:gd name="T23" fmla="*/ 7 h 231"/>
                <a:gd name="T24" fmla="*/ 203 w 404"/>
                <a:gd name="T25" fmla="*/ 4 h 231"/>
                <a:gd name="T26" fmla="*/ 203 w 404"/>
                <a:gd name="T27" fmla="*/ 4 h 231"/>
                <a:gd name="T28" fmla="*/ 203 w 404"/>
                <a:gd name="T29" fmla="*/ 4 h 231"/>
                <a:gd name="T30" fmla="*/ 217 w 404"/>
                <a:gd name="T31" fmla="*/ 7 h 231"/>
                <a:gd name="T32" fmla="*/ 217 w 404"/>
                <a:gd name="T33" fmla="*/ 7 h 231"/>
                <a:gd name="T34" fmla="*/ 387 w 404"/>
                <a:gd name="T35" fmla="*/ 106 h 231"/>
                <a:gd name="T36" fmla="*/ 387 w 404"/>
                <a:gd name="T37" fmla="*/ 106 h 231"/>
                <a:gd name="T38" fmla="*/ 397 w 404"/>
                <a:gd name="T39" fmla="*/ 116 h 231"/>
                <a:gd name="T40" fmla="*/ 400 w 404"/>
                <a:gd name="T41" fmla="*/ 130 h 231"/>
                <a:gd name="T42" fmla="*/ 400 w 404"/>
                <a:gd name="T43" fmla="*/ 231 h 231"/>
                <a:gd name="T44" fmla="*/ 400 w 404"/>
                <a:gd name="T45" fmla="*/ 231 h 231"/>
                <a:gd name="T46" fmla="*/ 404 w 404"/>
                <a:gd name="T47" fmla="*/ 231 h 231"/>
                <a:gd name="T48" fmla="*/ 404 w 404"/>
                <a:gd name="T49" fmla="*/ 130 h 231"/>
                <a:gd name="T50" fmla="*/ 404 w 404"/>
                <a:gd name="T51" fmla="*/ 130 h 231"/>
                <a:gd name="T52" fmla="*/ 404 w 404"/>
                <a:gd name="T53" fmla="*/ 130 h 231"/>
                <a:gd name="T54" fmla="*/ 400 w 404"/>
                <a:gd name="T55" fmla="*/ 114 h 231"/>
                <a:gd name="T56" fmla="*/ 389 w 404"/>
                <a:gd name="T57" fmla="*/ 102 h 231"/>
                <a:gd name="T58" fmla="*/ 219 w 404"/>
                <a:gd name="T59" fmla="*/ 4 h 231"/>
                <a:gd name="T60" fmla="*/ 219 w 404"/>
                <a:gd name="T61" fmla="*/ 4 h 231"/>
                <a:gd name="T62" fmla="*/ 203 w 404"/>
                <a:gd name="T6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4" h="231">
                  <a:moveTo>
                    <a:pt x="203" y="0"/>
                  </a:moveTo>
                  <a:cubicBezTo>
                    <a:pt x="198" y="0"/>
                    <a:pt x="192" y="1"/>
                    <a:pt x="187" y="4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5"/>
                    <a:pt x="8" y="109"/>
                    <a:pt x="5" y="114"/>
                  </a:cubicBezTo>
                  <a:cubicBezTo>
                    <a:pt x="2" y="119"/>
                    <a:pt x="0" y="125"/>
                    <a:pt x="0" y="130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4" y="231"/>
                    <a:pt x="4" y="231"/>
                    <a:pt x="4" y="231"/>
                  </a:cubicBezTo>
                  <a:cubicBezTo>
                    <a:pt x="4" y="130"/>
                    <a:pt x="4" y="130"/>
                    <a:pt x="4" y="130"/>
                  </a:cubicBezTo>
                  <a:cubicBezTo>
                    <a:pt x="4" y="130"/>
                    <a:pt x="4" y="130"/>
                    <a:pt x="4" y="130"/>
                  </a:cubicBezTo>
                  <a:cubicBezTo>
                    <a:pt x="5" y="126"/>
                    <a:pt x="6" y="121"/>
                    <a:pt x="9" y="116"/>
                  </a:cubicBezTo>
                  <a:cubicBezTo>
                    <a:pt x="11" y="112"/>
                    <a:pt x="15" y="108"/>
                    <a:pt x="19" y="106"/>
                  </a:cubicBezTo>
                  <a:cubicBezTo>
                    <a:pt x="189" y="7"/>
                    <a:pt x="189" y="7"/>
                    <a:pt x="189" y="7"/>
                  </a:cubicBezTo>
                  <a:cubicBezTo>
                    <a:pt x="193" y="5"/>
                    <a:pt x="198" y="4"/>
                    <a:pt x="203" y="4"/>
                  </a:cubicBezTo>
                  <a:cubicBezTo>
                    <a:pt x="203" y="4"/>
                    <a:pt x="203" y="4"/>
                    <a:pt x="203" y="4"/>
                  </a:cubicBezTo>
                  <a:cubicBezTo>
                    <a:pt x="203" y="4"/>
                    <a:pt x="203" y="4"/>
                    <a:pt x="203" y="4"/>
                  </a:cubicBezTo>
                  <a:cubicBezTo>
                    <a:pt x="209" y="4"/>
                    <a:pt x="214" y="5"/>
                    <a:pt x="217" y="7"/>
                  </a:cubicBezTo>
                  <a:cubicBezTo>
                    <a:pt x="217" y="7"/>
                    <a:pt x="217" y="7"/>
                    <a:pt x="217" y="7"/>
                  </a:cubicBezTo>
                  <a:cubicBezTo>
                    <a:pt x="387" y="106"/>
                    <a:pt x="387" y="106"/>
                    <a:pt x="387" y="106"/>
                  </a:cubicBezTo>
                  <a:cubicBezTo>
                    <a:pt x="387" y="106"/>
                    <a:pt x="387" y="106"/>
                    <a:pt x="387" y="106"/>
                  </a:cubicBezTo>
                  <a:cubicBezTo>
                    <a:pt x="391" y="108"/>
                    <a:pt x="394" y="112"/>
                    <a:pt x="397" y="116"/>
                  </a:cubicBezTo>
                  <a:cubicBezTo>
                    <a:pt x="399" y="121"/>
                    <a:pt x="400" y="126"/>
                    <a:pt x="400" y="130"/>
                  </a:cubicBezTo>
                  <a:cubicBezTo>
                    <a:pt x="400" y="231"/>
                    <a:pt x="400" y="231"/>
                    <a:pt x="400" y="231"/>
                  </a:cubicBezTo>
                  <a:cubicBezTo>
                    <a:pt x="400" y="231"/>
                    <a:pt x="400" y="231"/>
                    <a:pt x="400" y="231"/>
                  </a:cubicBezTo>
                  <a:cubicBezTo>
                    <a:pt x="404" y="231"/>
                    <a:pt x="404" y="231"/>
                    <a:pt x="404" y="231"/>
                  </a:cubicBezTo>
                  <a:cubicBezTo>
                    <a:pt x="404" y="130"/>
                    <a:pt x="404" y="130"/>
                    <a:pt x="404" y="130"/>
                  </a:cubicBezTo>
                  <a:cubicBezTo>
                    <a:pt x="404" y="130"/>
                    <a:pt x="404" y="130"/>
                    <a:pt x="404" y="130"/>
                  </a:cubicBezTo>
                  <a:cubicBezTo>
                    <a:pt x="404" y="130"/>
                    <a:pt x="404" y="130"/>
                    <a:pt x="404" y="130"/>
                  </a:cubicBezTo>
                  <a:cubicBezTo>
                    <a:pt x="404" y="125"/>
                    <a:pt x="403" y="119"/>
                    <a:pt x="400" y="114"/>
                  </a:cubicBezTo>
                  <a:cubicBezTo>
                    <a:pt x="397" y="109"/>
                    <a:pt x="394" y="105"/>
                    <a:pt x="389" y="102"/>
                  </a:cubicBezTo>
                  <a:cubicBezTo>
                    <a:pt x="219" y="4"/>
                    <a:pt x="219" y="4"/>
                    <a:pt x="219" y="4"/>
                  </a:cubicBezTo>
                  <a:cubicBezTo>
                    <a:pt x="219" y="4"/>
                    <a:pt x="219" y="4"/>
                    <a:pt x="219" y="4"/>
                  </a:cubicBezTo>
                  <a:cubicBezTo>
                    <a:pt x="215" y="1"/>
                    <a:pt x="209" y="0"/>
                    <a:pt x="203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Freeform: Shape 10"/>
            <p:cNvSpPr>
              <a:spLocks/>
            </p:cNvSpPr>
            <p:nvPr/>
          </p:nvSpPr>
          <p:spPr bwMode="auto">
            <a:xfrm>
              <a:off x="1469890" y="1824581"/>
              <a:ext cx="897664" cy="523400"/>
            </a:xfrm>
            <a:custGeom>
              <a:avLst/>
              <a:gdLst>
                <a:gd name="T0" fmla="*/ 0 w 400"/>
                <a:gd name="T1" fmla="*/ 0 h 233"/>
                <a:gd name="T2" fmla="*/ 0 w 400"/>
                <a:gd name="T3" fmla="*/ 104 h 233"/>
                <a:gd name="T4" fmla="*/ 15 w 400"/>
                <a:gd name="T5" fmla="*/ 130 h 233"/>
                <a:gd name="T6" fmla="*/ 185 w 400"/>
                <a:gd name="T7" fmla="*/ 228 h 233"/>
                <a:gd name="T8" fmla="*/ 215 w 400"/>
                <a:gd name="T9" fmla="*/ 228 h 233"/>
                <a:gd name="T10" fmla="*/ 385 w 400"/>
                <a:gd name="T11" fmla="*/ 130 h 233"/>
                <a:gd name="T12" fmla="*/ 400 w 400"/>
                <a:gd name="T13" fmla="*/ 104 h 233"/>
                <a:gd name="T14" fmla="*/ 400 w 400"/>
                <a:gd name="T15" fmla="*/ 0 h 233"/>
                <a:gd name="T16" fmla="*/ 0 w 400"/>
                <a:gd name="T1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233">
                  <a:moveTo>
                    <a:pt x="0" y="0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6" y="125"/>
                    <a:pt x="15" y="130"/>
                  </a:cubicBezTo>
                  <a:cubicBezTo>
                    <a:pt x="185" y="228"/>
                    <a:pt x="185" y="228"/>
                    <a:pt x="185" y="228"/>
                  </a:cubicBezTo>
                  <a:cubicBezTo>
                    <a:pt x="193" y="233"/>
                    <a:pt x="206" y="233"/>
                    <a:pt x="215" y="228"/>
                  </a:cubicBezTo>
                  <a:cubicBezTo>
                    <a:pt x="385" y="130"/>
                    <a:pt x="385" y="130"/>
                    <a:pt x="385" y="130"/>
                  </a:cubicBezTo>
                  <a:cubicBezTo>
                    <a:pt x="393" y="125"/>
                    <a:pt x="400" y="113"/>
                    <a:pt x="400" y="104"/>
                  </a:cubicBezTo>
                  <a:cubicBezTo>
                    <a:pt x="400" y="0"/>
                    <a:pt x="400" y="0"/>
                    <a:pt x="4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Freeform: Shape 11"/>
            <p:cNvSpPr>
              <a:spLocks/>
            </p:cNvSpPr>
            <p:nvPr/>
          </p:nvSpPr>
          <p:spPr bwMode="auto">
            <a:xfrm>
              <a:off x="1460391" y="1824581"/>
              <a:ext cx="907163" cy="525300"/>
            </a:xfrm>
            <a:custGeom>
              <a:avLst/>
              <a:gdLst>
                <a:gd name="T0" fmla="*/ 0 w 404"/>
                <a:gd name="T1" fmla="*/ 0 h 234"/>
                <a:gd name="T2" fmla="*/ 0 w 404"/>
                <a:gd name="T3" fmla="*/ 104 h 234"/>
                <a:gd name="T4" fmla="*/ 5 w 404"/>
                <a:gd name="T5" fmla="*/ 120 h 234"/>
                <a:gd name="T6" fmla="*/ 17 w 404"/>
                <a:gd name="T7" fmla="*/ 132 h 234"/>
                <a:gd name="T8" fmla="*/ 187 w 404"/>
                <a:gd name="T9" fmla="*/ 230 h 234"/>
                <a:gd name="T10" fmla="*/ 203 w 404"/>
                <a:gd name="T11" fmla="*/ 234 h 234"/>
                <a:gd name="T12" fmla="*/ 219 w 404"/>
                <a:gd name="T13" fmla="*/ 230 h 234"/>
                <a:gd name="T14" fmla="*/ 219 w 404"/>
                <a:gd name="T15" fmla="*/ 230 h 234"/>
                <a:gd name="T16" fmla="*/ 389 w 404"/>
                <a:gd name="T17" fmla="*/ 132 h 234"/>
                <a:gd name="T18" fmla="*/ 389 w 404"/>
                <a:gd name="T19" fmla="*/ 132 h 234"/>
                <a:gd name="T20" fmla="*/ 400 w 404"/>
                <a:gd name="T21" fmla="*/ 119 h 234"/>
                <a:gd name="T22" fmla="*/ 404 w 404"/>
                <a:gd name="T23" fmla="*/ 104 h 234"/>
                <a:gd name="T24" fmla="*/ 404 w 404"/>
                <a:gd name="T25" fmla="*/ 0 h 234"/>
                <a:gd name="T26" fmla="*/ 400 w 404"/>
                <a:gd name="T27" fmla="*/ 0 h 234"/>
                <a:gd name="T28" fmla="*/ 400 w 404"/>
                <a:gd name="T29" fmla="*/ 104 h 234"/>
                <a:gd name="T30" fmla="*/ 397 w 404"/>
                <a:gd name="T31" fmla="*/ 118 h 234"/>
                <a:gd name="T32" fmla="*/ 387 w 404"/>
                <a:gd name="T33" fmla="*/ 128 h 234"/>
                <a:gd name="T34" fmla="*/ 217 w 404"/>
                <a:gd name="T35" fmla="*/ 226 h 234"/>
                <a:gd name="T36" fmla="*/ 217 w 404"/>
                <a:gd name="T37" fmla="*/ 226 h 234"/>
                <a:gd name="T38" fmla="*/ 203 w 404"/>
                <a:gd name="T39" fmla="*/ 230 h 234"/>
                <a:gd name="T40" fmla="*/ 189 w 404"/>
                <a:gd name="T41" fmla="*/ 226 h 234"/>
                <a:gd name="T42" fmla="*/ 19 w 404"/>
                <a:gd name="T43" fmla="*/ 128 h 234"/>
                <a:gd name="T44" fmla="*/ 9 w 404"/>
                <a:gd name="T45" fmla="*/ 117 h 234"/>
                <a:gd name="T46" fmla="*/ 4 w 404"/>
                <a:gd name="T47" fmla="*/ 104 h 234"/>
                <a:gd name="T48" fmla="*/ 4 w 404"/>
                <a:gd name="T49" fmla="*/ 0 h 234"/>
                <a:gd name="T50" fmla="*/ 0 w 404"/>
                <a:gd name="T5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4" h="234">
                  <a:moveTo>
                    <a:pt x="0" y="0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09"/>
                    <a:pt x="2" y="115"/>
                    <a:pt x="5" y="120"/>
                  </a:cubicBezTo>
                  <a:cubicBezTo>
                    <a:pt x="8" y="125"/>
                    <a:pt x="12" y="129"/>
                    <a:pt x="17" y="132"/>
                  </a:cubicBezTo>
                  <a:cubicBezTo>
                    <a:pt x="187" y="230"/>
                    <a:pt x="187" y="230"/>
                    <a:pt x="187" y="230"/>
                  </a:cubicBezTo>
                  <a:cubicBezTo>
                    <a:pt x="192" y="233"/>
                    <a:pt x="198" y="234"/>
                    <a:pt x="203" y="234"/>
                  </a:cubicBezTo>
                  <a:cubicBezTo>
                    <a:pt x="209" y="234"/>
                    <a:pt x="215" y="233"/>
                    <a:pt x="219" y="230"/>
                  </a:cubicBezTo>
                  <a:cubicBezTo>
                    <a:pt x="219" y="230"/>
                    <a:pt x="219" y="230"/>
                    <a:pt x="219" y="230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94" y="129"/>
                    <a:pt x="397" y="124"/>
                    <a:pt x="400" y="119"/>
                  </a:cubicBezTo>
                  <a:cubicBezTo>
                    <a:pt x="403" y="114"/>
                    <a:pt x="404" y="109"/>
                    <a:pt x="404" y="104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0" y="0"/>
                    <a:pt x="400" y="0"/>
                    <a:pt x="400" y="0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400" y="108"/>
                    <a:pt x="399" y="113"/>
                    <a:pt x="397" y="118"/>
                  </a:cubicBezTo>
                  <a:cubicBezTo>
                    <a:pt x="394" y="122"/>
                    <a:pt x="391" y="126"/>
                    <a:pt x="387" y="128"/>
                  </a:cubicBezTo>
                  <a:cubicBezTo>
                    <a:pt x="217" y="226"/>
                    <a:pt x="217" y="226"/>
                    <a:pt x="217" y="226"/>
                  </a:cubicBezTo>
                  <a:cubicBezTo>
                    <a:pt x="217" y="226"/>
                    <a:pt x="217" y="226"/>
                    <a:pt x="217" y="226"/>
                  </a:cubicBezTo>
                  <a:cubicBezTo>
                    <a:pt x="214" y="229"/>
                    <a:pt x="208" y="230"/>
                    <a:pt x="203" y="230"/>
                  </a:cubicBezTo>
                  <a:cubicBezTo>
                    <a:pt x="198" y="230"/>
                    <a:pt x="193" y="229"/>
                    <a:pt x="189" y="226"/>
                  </a:cubicBezTo>
                  <a:cubicBezTo>
                    <a:pt x="19" y="128"/>
                    <a:pt x="19" y="128"/>
                    <a:pt x="19" y="128"/>
                  </a:cubicBezTo>
                  <a:cubicBezTo>
                    <a:pt x="15" y="126"/>
                    <a:pt x="11" y="122"/>
                    <a:pt x="9" y="117"/>
                  </a:cubicBezTo>
                  <a:cubicBezTo>
                    <a:pt x="6" y="113"/>
                    <a:pt x="4" y="108"/>
                    <a:pt x="4" y="10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24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Freeform: Shape 12"/>
            <p:cNvSpPr>
              <a:spLocks/>
            </p:cNvSpPr>
            <p:nvPr/>
          </p:nvSpPr>
          <p:spPr bwMode="auto">
            <a:xfrm>
              <a:off x="1523085" y="1375275"/>
              <a:ext cx="790324" cy="449307"/>
            </a:xfrm>
            <a:custGeom>
              <a:avLst/>
              <a:gdLst>
                <a:gd name="T0" fmla="*/ 175 w 352"/>
                <a:gd name="T1" fmla="*/ 0 h 200"/>
                <a:gd name="T2" fmla="*/ 162 w 352"/>
                <a:gd name="T3" fmla="*/ 4 h 200"/>
                <a:gd name="T4" fmla="*/ 14 w 352"/>
                <a:gd name="T5" fmla="*/ 89 h 200"/>
                <a:gd name="T6" fmla="*/ 0 w 352"/>
                <a:gd name="T7" fmla="*/ 112 h 200"/>
                <a:gd name="T8" fmla="*/ 0 w 352"/>
                <a:gd name="T9" fmla="*/ 200 h 200"/>
                <a:gd name="T10" fmla="*/ 352 w 352"/>
                <a:gd name="T11" fmla="*/ 200 h 200"/>
                <a:gd name="T12" fmla="*/ 352 w 352"/>
                <a:gd name="T13" fmla="*/ 112 h 200"/>
                <a:gd name="T14" fmla="*/ 338 w 352"/>
                <a:gd name="T15" fmla="*/ 89 h 200"/>
                <a:gd name="T16" fmla="*/ 189 w 352"/>
                <a:gd name="T17" fmla="*/ 4 h 200"/>
                <a:gd name="T18" fmla="*/ 175 w 352"/>
                <a:gd name="T1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2" h="200">
                  <a:moveTo>
                    <a:pt x="175" y="0"/>
                  </a:moveTo>
                  <a:cubicBezTo>
                    <a:pt x="171" y="0"/>
                    <a:pt x="166" y="1"/>
                    <a:pt x="162" y="4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6" y="94"/>
                    <a:pt x="0" y="104"/>
                    <a:pt x="0" y="11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352" y="200"/>
                    <a:pt x="352" y="200"/>
                    <a:pt x="352" y="200"/>
                  </a:cubicBezTo>
                  <a:cubicBezTo>
                    <a:pt x="352" y="112"/>
                    <a:pt x="352" y="112"/>
                    <a:pt x="352" y="112"/>
                  </a:cubicBezTo>
                  <a:cubicBezTo>
                    <a:pt x="352" y="104"/>
                    <a:pt x="346" y="94"/>
                    <a:pt x="338" y="89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5" y="1"/>
                    <a:pt x="180" y="0"/>
                    <a:pt x="17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Freeform: Shape 13"/>
            <p:cNvSpPr>
              <a:spLocks/>
            </p:cNvSpPr>
            <p:nvPr/>
          </p:nvSpPr>
          <p:spPr bwMode="auto">
            <a:xfrm>
              <a:off x="1621875" y="1483565"/>
              <a:ext cx="592743" cy="673486"/>
            </a:xfrm>
            <a:custGeom>
              <a:avLst/>
              <a:gdLst>
                <a:gd name="T0" fmla="*/ 264 w 264"/>
                <a:gd name="T1" fmla="*/ 214 h 300"/>
                <a:gd name="T2" fmla="*/ 254 w 264"/>
                <a:gd name="T3" fmla="*/ 232 h 300"/>
                <a:gd name="T4" fmla="*/ 142 w 264"/>
                <a:gd name="T5" fmla="*/ 296 h 300"/>
                <a:gd name="T6" fmla="*/ 122 w 264"/>
                <a:gd name="T7" fmla="*/ 296 h 300"/>
                <a:gd name="T8" fmla="*/ 10 w 264"/>
                <a:gd name="T9" fmla="*/ 232 h 300"/>
                <a:gd name="T10" fmla="*/ 0 w 264"/>
                <a:gd name="T11" fmla="*/ 214 h 300"/>
                <a:gd name="T12" fmla="*/ 0 w 264"/>
                <a:gd name="T13" fmla="*/ 85 h 300"/>
                <a:gd name="T14" fmla="*/ 10 w 264"/>
                <a:gd name="T15" fmla="*/ 68 h 300"/>
                <a:gd name="T16" fmla="*/ 122 w 264"/>
                <a:gd name="T17" fmla="*/ 3 h 300"/>
                <a:gd name="T18" fmla="*/ 142 w 264"/>
                <a:gd name="T19" fmla="*/ 3 h 300"/>
                <a:gd name="T20" fmla="*/ 254 w 264"/>
                <a:gd name="T21" fmla="*/ 68 h 300"/>
                <a:gd name="T22" fmla="*/ 264 w 264"/>
                <a:gd name="T23" fmla="*/ 85 h 300"/>
                <a:gd name="T24" fmla="*/ 264 w 264"/>
                <a:gd name="T25" fmla="*/ 21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300">
                  <a:moveTo>
                    <a:pt x="264" y="214"/>
                  </a:moveTo>
                  <a:cubicBezTo>
                    <a:pt x="264" y="221"/>
                    <a:pt x="259" y="228"/>
                    <a:pt x="254" y="232"/>
                  </a:cubicBezTo>
                  <a:cubicBezTo>
                    <a:pt x="142" y="296"/>
                    <a:pt x="142" y="296"/>
                    <a:pt x="142" y="296"/>
                  </a:cubicBezTo>
                  <a:cubicBezTo>
                    <a:pt x="136" y="300"/>
                    <a:pt x="127" y="300"/>
                    <a:pt x="122" y="296"/>
                  </a:cubicBezTo>
                  <a:cubicBezTo>
                    <a:pt x="10" y="232"/>
                    <a:pt x="10" y="232"/>
                    <a:pt x="10" y="232"/>
                  </a:cubicBezTo>
                  <a:cubicBezTo>
                    <a:pt x="4" y="228"/>
                    <a:pt x="0" y="221"/>
                    <a:pt x="0" y="21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8"/>
                    <a:pt x="4" y="71"/>
                    <a:pt x="10" y="68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7" y="0"/>
                    <a:pt x="136" y="0"/>
                    <a:pt x="142" y="3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9" y="71"/>
                    <a:pt x="264" y="78"/>
                    <a:pt x="264" y="85"/>
                  </a:cubicBezTo>
                  <a:lnTo>
                    <a:pt x="264" y="214"/>
                  </a:lnTo>
                  <a:close/>
                </a:path>
              </a:pathLst>
            </a:custGeom>
            <a:solidFill>
              <a:srgbClr val="F0EB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2" name="Group 15"/>
            <p:cNvGrpSpPr/>
            <p:nvPr/>
          </p:nvGrpSpPr>
          <p:grpSpPr>
            <a:xfrm>
              <a:off x="903654" y="1605733"/>
              <a:ext cx="2030942" cy="214306"/>
              <a:chOff x="620439" y="1655777"/>
              <a:chExt cx="2188923" cy="230976"/>
            </a:xfrm>
          </p:grpSpPr>
          <p:sp>
            <p:nvSpPr>
              <p:cNvPr id="108" name="Freeform: Shape 16"/>
              <p:cNvSpPr>
                <a:spLocks/>
              </p:cNvSpPr>
              <p:nvPr/>
            </p:nvSpPr>
            <p:spPr bwMode="auto">
              <a:xfrm>
                <a:off x="2623624" y="1688315"/>
                <a:ext cx="185738" cy="198438"/>
              </a:xfrm>
              <a:custGeom>
                <a:avLst/>
                <a:gdLst>
                  <a:gd name="T0" fmla="*/ 32 w 32"/>
                  <a:gd name="T1" fmla="*/ 31 h 34"/>
                  <a:gd name="T2" fmla="*/ 24 w 32"/>
                  <a:gd name="T3" fmla="*/ 22 h 34"/>
                  <a:gd name="T4" fmla="*/ 27 w 32"/>
                  <a:gd name="T5" fmla="*/ 13 h 34"/>
                  <a:gd name="T6" fmla="*/ 13 w 32"/>
                  <a:gd name="T7" fmla="*/ 0 h 34"/>
                  <a:gd name="T8" fmla="*/ 0 w 32"/>
                  <a:gd name="T9" fmla="*/ 13 h 34"/>
                  <a:gd name="T10" fmla="*/ 13 w 32"/>
                  <a:gd name="T11" fmla="*/ 27 h 34"/>
                  <a:gd name="T12" fmla="*/ 20 w 32"/>
                  <a:gd name="T13" fmla="*/ 25 h 34"/>
                  <a:gd name="T14" fmla="*/ 28 w 32"/>
                  <a:gd name="T15" fmla="*/ 34 h 34"/>
                  <a:gd name="T16" fmla="*/ 32 w 32"/>
                  <a:gd name="T17" fmla="*/ 31 h 34"/>
                  <a:gd name="T18" fmla="*/ 5 w 32"/>
                  <a:gd name="T19" fmla="*/ 13 h 34"/>
                  <a:gd name="T20" fmla="*/ 13 w 32"/>
                  <a:gd name="T21" fmla="*/ 5 h 34"/>
                  <a:gd name="T22" fmla="*/ 22 w 32"/>
                  <a:gd name="T23" fmla="*/ 13 h 34"/>
                  <a:gd name="T24" fmla="*/ 13 w 32"/>
                  <a:gd name="T25" fmla="*/ 22 h 34"/>
                  <a:gd name="T26" fmla="*/ 5 w 32"/>
                  <a:gd name="T27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34">
                    <a:moveTo>
                      <a:pt x="32" y="31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6" y="20"/>
                      <a:pt x="27" y="17"/>
                      <a:pt x="27" y="13"/>
                    </a:cubicBezTo>
                    <a:cubicBezTo>
                      <a:pt x="27" y="6"/>
                      <a:pt x="21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"/>
                      <a:pt x="6" y="27"/>
                      <a:pt x="13" y="27"/>
                    </a:cubicBezTo>
                    <a:cubicBezTo>
                      <a:pt x="16" y="27"/>
                      <a:pt x="18" y="26"/>
                      <a:pt x="20" y="25"/>
                    </a:cubicBezTo>
                    <a:cubicBezTo>
                      <a:pt x="28" y="34"/>
                      <a:pt x="28" y="34"/>
                      <a:pt x="28" y="34"/>
                    </a:cubicBezTo>
                    <a:lnTo>
                      <a:pt x="32" y="31"/>
                    </a:lnTo>
                    <a:close/>
                    <a:moveTo>
                      <a:pt x="5" y="13"/>
                    </a:moveTo>
                    <a:cubicBezTo>
                      <a:pt x="5" y="8"/>
                      <a:pt x="8" y="5"/>
                      <a:pt x="13" y="5"/>
                    </a:cubicBezTo>
                    <a:cubicBezTo>
                      <a:pt x="18" y="5"/>
                      <a:pt x="22" y="8"/>
                      <a:pt x="22" y="13"/>
                    </a:cubicBezTo>
                    <a:cubicBezTo>
                      <a:pt x="22" y="18"/>
                      <a:pt x="18" y="22"/>
                      <a:pt x="13" y="22"/>
                    </a:cubicBezTo>
                    <a:cubicBezTo>
                      <a:pt x="8" y="22"/>
                      <a:pt x="5" y="18"/>
                      <a:pt x="5" y="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9" name="Freeform: Shape 17"/>
              <p:cNvSpPr>
                <a:spLocks/>
              </p:cNvSpPr>
              <p:nvPr/>
            </p:nvSpPr>
            <p:spPr bwMode="auto">
              <a:xfrm>
                <a:off x="620439" y="1655777"/>
                <a:ext cx="257175" cy="229730"/>
              </a:xfrm>
              <a:custGeom>
                <a:avLst/>
                <a:gdLst>
                  <a:gd name="T0" fmla="*/ 32 w 44"/>
                  <a:gd name="T1" fmla="*/ 10 h 45"/>
                  <a:gd name="T2" fmla="*/ 12 w 44"/>
                  <a:gd name="T3" fmla="*/ 10 h 45"/>
                  <a:gd name="T4" fmla="*/ 10 w 44"/>
                  <a:gd name="T5" fmla="*/ 12 h 45"/>
                  <a:gd name="T6" fmla="*/ 12 w 44"/>
                  <a:gd name="T7" fmla="*/ 14 h 45"/>
                  <a:gd name="T8" fmla="*/ 32 w 44"/>
                  <a:gd name="T9" fmla="*/ 14 h 45"/>
                  <a:gd name="T10" fmla="*/ 34 w 44"/>
                  <a:gd name="T11" fmla="*/ 12 h 45"/>
                  <a:gd name="T12" fmla="*/ 32 w 44"/>
                  <a:gd name="T13" fmla="*/ 10 h 45"/>
                  <a:gd name="T14" fmla="*/ 39 w 44"/>
                  <a:gd name="T15" fmla="*/ 0 h 45"/>
                  <a:gd name="T16" fmla="*/ 5 w 44"/>
                  <a:gd name="T17" fmla="*/ 0 h 45"/>
                  <a:gd name="T18" fmla="*/ 0 w 44"/>
                  <a:gd name="T19" fmla="*/ 5 h 45"/>
                  <a:gd name="T20" fmla="*/ 0 w 44"/>
                  <a:gd name="T21" fmla="*/ 33 h 45"/>
                  <a:gd name="T22" fmla="*/ 5 w 44"/>
                  <a:gd name="T23" fmla="*/ 38 h 45"/>
                  <a:gd name="T24" fmla="*/ 20 w 44"/>
                  <a:gd name="T25" fmla="*/ 38 h 45"/>
                  <a:gd name="T26" fmla="*/ 27 w 44"/>
                  <a:gd name="T27" fmla="*/ 45 h 45"/>
                  <a:gd name="T28" fmla="*/ 34 w 44"/>
                  <a:gd name="T29" fmla="*/ 38 h 45"/>
                  <a:gd name="T30" fmla="*/ 39 w 44"/>
                  <a:gd name="T31" fmla="*/ 38 h 45"/>
                  <a:gd name="T32" fmla="*/ 44 w 44"/>
                  <a:gd name="T33" fmla="*/ 33 h 45"/>
                  <a:gd name="T34" fmla="*/ 44 w 44"/>
                  <a:gd name="T35" fmla="*/ 5 h 45"/>
                  <a:gd name="T36" fmla="*/ 39 w 44"/>
                  <a:gd name="T37" fmla="*/ 0 h 45"/>
                  <a:gd name="T38" fmla="*/ 41 w 44"/>
                  <a:gd name="T39" fmla="*/ 31 h 45"/>
                  <a:gd name="T40" fmla="*/ 37 w 44"/>
                  <a:gd name="T41" fmla="*/ 34 h 45"/>
                  <a:gd name="T42" fmla="*/ 32 w 44"/>
                  <a:gd name="T43" fmla="*/ 34 h 45"/>
                  <a:gd name="T44" fmla="*/ 27 w 44"/>
                  <a:gd name="T45" fmla="*/ 39 h 45"/>
                  <a:gd name="T46" fmla="*/ 22 w 44"/>
                  <a:gd name="T47" fmla="*/ 34 h 45"/>
                  <a:gd name="T48" fmla="*/ 7 w 44"/>
                  <a:gd name="T49" fmla="*/ 34 h 45"/>
                  <a:gd name="T50" fmla="*/ 3 w 44"/>
                  <a:gd name="T51" fmla="*/ 31 h 45"/>
                  <a:gd name="T52" fmla="*/ 3 w 44"/>
                  <a:gd name="T53" fmla="*/ 7 h 45"/>
                  <a:gd name="T54" fmla="*/ 7 w 44"/>
                  <a:gd name="T55" fmla="*/ 4 h 45"/>
                  <a:gd name="T56" fmla="*/ 37 w 44"/>
                  <a:gd name="T57" fmla="*/ 4 h 45"/>
                  <a:gd name="T58" fmla="*/ 41 w 44"/>
                  <a:gd name="T59" fmla="*/ 7 h 45"/>
                  <a:gd name="T60" fmla="*/ 41 w 44"/>
                  <a:gd name="T61" fmla="*/ 31 h 45"/>
                  <a:gd name="T62" fmla="*/ 32 w 44"/>
                  <a:gd name="T63" fmla="*/ 19 h 45"/>
                  <a:gd name="T64" fmla="*/ 19 w 44"/>
                  <a:gd name="T65" fmla="*/ 19 h 45"/>
                  <a:gd name="T66" fmla="*/ 17 w 44"/>
                  <a:gd name="T67" fmla="*/ 21 h 45"/>
                  <a:gd name="T68" fmla="*/ 19 w 44"/>
                  <a:gd name="T69" fmla="*/ 22 h 45"/>
                  <a:gd name="T70" fmla="*/ 32 w 44"/>
                  <a:gd name="T71" fmla="*/ 22 h 45"/>
                  <a:gd name="T72" fmla="*/ 34 w 44"/>
                  <a:gd name="T73" fmla="*/ 21 h 45"/>
                  <a:gd name="T74" fmla="*/ 32 w 44"/>
                  <a:gd name="T75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0" y="11"/>
                      <a:pt x="10" y="12"/>
                    </a:cubicBezTo>
                    <a:cubicBezTo>
                      <a:pt x="10" y="13"/>
                      <a:pt x="11" y="14"/>
                      <a:pt x="1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4"/>
                      <a:pt x="34" y="13"/>
                      <a:pt x="34" y="12"/>
                    </a:cubicBezTo>
                    <a:cubicBezTo>
                      <a:pt x="34" y="11"/>
                      <a:pt x="33" y="10"/>
                      <a:pt x="32" y="10"/>
                    </a:cubicBezTo>
                    <a:close/>
                    <a:moveTo>
                      <a:pt x="3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5"/>
                      <a:pt x="2" y="38"/>
                      <a:pt x="5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42" y="38"/>
                      <a:pt x="44" y="35"/>
                      <a:pt x="44" y="33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2"/>
                      <a:pt x="42" y="0"/>
                      <a:pt x="39" y="0"/>
                    </a:cubicBezTo>
                    <a:close/>
                    <a:moveTo>
                      <a:pt x="41" y="31"/>
                    </a:moveTo>
                    <a:cubicBezTo>
                      <a:pt x="41" y="33"/>
                      <a:pt x="39" y="34"/>
                      <a:pt x="37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34"/>
                      <a:pt x="3" y="33"/>
                      <a:pt x="3" y="31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4"/>
                      <a:pt x="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9" y="4"/>
                      <a:pt x="41" y="5"/>
                      <a:pt x="41" y="7"/>
                    </a:cubicBezTo>
                    <a:lnTo>
                      <a:pt x="41" y="31"/>
                    </a:lnTo>
                    <a:close/>
                    <a:moveTo>
                      <a:pt x="32" y="19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8" y="19"/>
                      <a:pt x="17" y="20"/>
                      <a:pt x="17" y="21"/>
                    </a:cubicBezTo>
                    <a:cubicBezTo>
                      <a:pt x="17" y="22"/>
                      <a:pt x="18" y="22"/>
                      <a:pt x="19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3" y="22"/>
                      <a:pt x="34" y="22"/>
                      <a:pt x="34" y="21"/>
                    </a:cubicBezTo>
                    <a:cubicBezTo>
                      <a:pt x="34" y="20"/>
                      <a:pt x="33" y="19"/>
                      <a:pt x="32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31" name="Hexagon 4"/>
            <p:cNvSpPr/>
            <p:nvPr/>
          </p:nvSpPr>
          <p:spPr>
            <a:xfrm>
              <a:off x="1273244" y="3269032"/>
              <a:ext cx="1251939" cy="1104140"/>
            </a:xfrm>
            <a:prstGeom prst="hexagon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4" name="Group 52"/>
            <p:cNvGrpSpPr/>
            <p:nvPr/>
          </p:nvGrpSpPr>
          <p:grpSpPr>
            <a:xfrm>
              <a:off x="1180292" y="2509940"/>
              <a:ext cx="1467361" cy="593336"/>
              <a:chOff x="715002" y="5254408"/>
              <a:chExt cx="1956482" cy="791114"/>
            </a:xfrm>
          </p:grpSpPr>
          <p:sp>
            <p:nvSpPr>
              <p:cNvPr id="98" name="Rectangle 53"/>
              <p:cNvSpPr>
                <a:spLocks/>
              </p:cNvSpPr>
              <p:nvPr/>
            </p:nvSpPr>
            <p:spPr bwMode="auto">
              <a:xfrm>
                <a:off x="715002" y="5254408"/>
                <a:ext cx="195648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normAutofit fontScale="77500" lnSpcReduction="20000"/>
              </a:bodyPr>
              <a:lstStyle/>
              <a:p>
                <a:pPr algn="ctr" eaLnBrk="1" hangingPunct="1"/>
                <a:r>
                  <a:rPr lang="zh-CN" altLang="en-US" sz="1400" b="1">
                    <a:solidFill>
                      <a:schemeClr val="accent1"/>
                    </a:solidFill>
                    <a:latin typeface="+mn-lt"/>
                    <a:ea typeface="+mn-ea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99" name="Rectangle 54"/>
              <p:cNvSpPr>
                <a:spLocks/>
              </p:cNvSpPr>
              <p:nvPr/>
            </p:nvSpPr>
            <p:spPr bwMode="auto">
              <a:xfrm>
                <a:off x="715002" y="5562185"/>
                <a:ext cx="1956482" cy="483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rmAutofit fontScale="70000" lnSpcReduction="20000"/>
              </a:bodyPr>
              <a:lstStyle/>
              <a:p>
                <a:pPr algn="ctr" eaLnBrk="1" hangingPunct="1">
                  <a:lnSpc>
                    <a:spcPct val="120000"/>
                  </a:lnSpc>
                </a:pPr>
                <a:r>
                  <a:rPr lang="zh-CN" altLang="en-US" sz="900">
                    <a:latin typeface="+mn-lt"/>
                    <a:ea typeface="+mn-ea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900">
                    <a:latin typeface="+mn-lt"/>
                    <a:ea typeface="+mn-ea"/>
                    <a:cs typeface="+mn-ea"/>
                    <a:sym typeface="+mn-lt"/>
                  </a:rPr>
                </a:br>
                <a:r>
                  <a:rPr lang="zh-CN" altLang="en-US" sz="900">
                    <a:latin typeface="+mn-lt"/>
                    <a:ea typeface="+mn-ea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37" name="Group 22"/>
            <p:cNvGrpSpPr>
              <a:grpSpLocks noChangeAspect="1"/>
            </p:cNvGrpSpPr>
            <p:nvPr/>
          </p:nvGrpSpPr>
          <p:grpSpPr bwMode="auto">
            <a:xfrm>
              <a:off x="1709739" y="1567188"/>
              <a:ext cx="415528" cy="489348"/>
              <a:chOff x="1436" y="1447"/>
              <a:chExt cx="349" cy="411"/>
            </a:xfrm>
          </p:grpSpPr>
          <p:sp>
            <p:nvSpPr>
              <p:cNvPr id="76" name="Freeform: Shape 38"/>
              <p:cNvSpPr>
                <a:spLocks/>
              </p:cNvSpPr>
              <p:nvPr/>
            </p:nvSpPr>
            <p:spPr bwMode="auto">
              <a:xfrm>
                <a:off x="1437" y="1612"/>
                <a:ext cx="346" cy="244"/>
              </a:xfrm>
              <a:custGeom>
                <a:avLst/>
                <a:gdLst>
                  <a:gd name="T0" fmla="*/ 134 w 236"/>
                  <a:gd name="T1" fmla="*/ 167 h 167"/>
                  <a:gd name="T2" fmla="*/ 118 w 236"/>
                  <a:gd name="T3" fmla="*/ 165 h 167"/>
                  <a:gd name="T4" fmla="*/ 102 w 236"/>
                  <a:gd name="T5" fmla="*/ 167 h 167"/>
                  <a:gd name="T6" fmla="*/ 1 w 236"/>
                  <a:gd name="T7" fmla="*/ 142 h 167"/>
                  <a:gd name="T8" fmla="*/ 0 w 236"/>
                  <a:gd name="T9" fmla="*/ 142 h 167"/>
                  <a:gd name="T10" fmla="*/ 0 w 236"/>
                  <a:gd name="T11" fmla="*/ 141 h 167"/>
                  <a:gd name="T12" fmla="*/ 16 w 236"/>
                  <a:gd name="T13" fmla="*/ 93 h 167"/>
                  <a:gd name="T14" fmla="*/ 82 w 236"/>
                  <a:gd name="T15" fmla="*/ 54 h 167"/>
                  <a:gd name="T16" fmla="*/ 79 w 236"/>
                  <a:gd name="T17" fmla="*/ 4 h 167"/>
                  <a:gd name="T18" fmla="*/ 78 w 236"/>
                  <a:gd name="T19" fmla="*/ 0 h 167"/>
                  <a:gd name="T20" fmla="*/ 118 w 236"/>
                  <a:gd name="T21" fmla="*/ 20 h 167"/>
                  <a:gd name="T22" fmla="*/ 158 w 236"/>
                  <a:gd name="T23" fmla="*/ 0 h 167"/>
                  <a:gd name="T24" fmla="*/ 158 w 236"/>
                  <a:gd name="T25" fmla="*/ 4 h 167"/>
                  <a:gd name="T26" fmla="*/ 154 w 236"/>
                  <a:gd name="T27" fmla="*/ 54 h 167"/>
                  <a:gd name="T28" fmla="*/ 221 w 236"/>
                  <a:gd name="T29" fmla="*/ 93 h 167"/>
                  <a:gd name="T30" fmla="*/ 236 w 236"/>
                  <a:gd name="T31" fmla="*/ 141 h 167"/>
                  <a:gd name="T32" fmla="*/ 236 w 236"/>
                  <a:gd name="T33" fmla="*/ 142 h 167"/>
                  <a:gd name="T34" fmla="*/ 235 w 236"/>
                  <a:gd name="T35" fmla="*/ 142 h 167"/>
                  <a:gd name="T36" fmla="*/ 134 w 236"/>
                  <a:gd name="T37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6" h="167">
                    <a:moveTo>
                      <a:pt x="134" y="167"/>
                    </a:moveTo>
                    <a:cubicBezTo>
                      <a:pt x="128" y="167"/>
                      <a:pt x="123" y="166"/>
                      <a:pt x="118" y="165"/>
                    </a:cubicBezTo>
                    <a:cubicBezTo>
                      <a:pt x="114" y="166"/>
                      <a:pt x="109" y="167"/>
                      <a:pt x="102" y="167"/>
                    </a:cubicBezTo>
                    <a:cubicBezTo>
                      <a:pt x="64" y="167"/>
                      <a:pt x="2" y="143"/>
                      <a:pt x="1" y="142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0" y="140"/>
                      <a:pt x="1" y="113"/>
                      <a:pt x="16" y="93"/>
                    </a:cubicBezTo>
                    <a:cubicBezTo>
                      <a:pt x="27" y="78"/>
                      <a:pt x="77" y="56"/>
                      <a:pt x="82" y="54"/>
                    </a:cubicBezTo>
                    <a:cubicBezTo>
                      <a:pt x="88" y="46"/>
                      <a:pt x="82" y="15"/>
                      <a:pt x="79" y="4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5" y="15"/>
                      <a:pt x="148" y="46"/>
                      <a:pt x="154" y="54"/>
                    </a:cubicBezTo>
                    <a:cubicBezTo>
                      <a:pt x="159" y="56"/>
                      <a:pt x="209" y="78"/>
                      <a:pt x="221" y="93"/>
                    </a:cubicBezTo>
                    <a:cubicBezTo>
                      <a:pt x="236" y="113"/>
                      <a:pt x="236" y="140"/>
                      <a:pt x="236" y="141"/>
                    </a:cubicBezTo>
                    <a:cubicBezTo>
                      <a:pt x="236" y="142"/>
                      <a:pt x="236" y="142"/>
                      <a:pt x="236" y="142"/>
                    </a:cubicBezTo>
                    <a:cubicBezTo>
                      <a:pt x="235" y="142"/>
                      <a:pt x="235" y="142"/>
                      <a:pt x="235" y="142"/>
                    </a:cubicBezTo>
                    <a:cubicBezTo>
                      <a:pt x="235" y="143"/>
                      <a:pt x="172" y="167"/>
                      <a:pt x="134" y="1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" name="Freeform: Shape 39"/>
              <p:cNvSpPr>
                <a:spLocks/>
              </p:cNvSpPr>
              <p:nvPr/>
            </p:nvSpPr>
            <p:spPr bwMode="auto">
              <a:xfrm>
                <a:off x="1436" y="1607"/>
                <a:ext cx="349" cy="251"/>
              </a:xfrm>
              <a:custGeom>
                <a:avLst/>
                <a:gdLst>
                  <a:gd name="T0" fmla="*/ 157 w 239"/>
                  <a:gd name="T1" fmla="*/ 6 h 172"/>
                  <a:gd name="T2" fmla="*/ 154 w 239"/>
                  <a:gd name="T3" fmla="*/ 58 h 172"/>
                  <a:gd name="T4" fmla="*/ 220 w 239"/>
                  <a:gd name="T5" fmla="*/ 97 h 172"/>
                  <a:gd name="T6" fmla="*/ 236 w 239"/>
                  <a:gd name="T7" fmla="*/ 144 h 172"/>
                  <a:gd name="T8" fmla="*/ 135 w 239"/>
                  <a:gd name="T9" fmla="*/ 169 h 172"/>
                  <a:gd name="T10" fmla="*/ 119 w 239"/>
                  <a:gd name="T11" fmla="*/ 166 h 172"/>
                  <a:gd name="T12" fmla="*/ 103 w 239"/>
                  <a:gd name="T13" fmla="*/ 169 h 172"/>
                  <a:gd name="T14" fmla="*/ 3 w 239"/>
                  <a:gd name="T15" fmla="*/ 144 h 172"/>
                  <a:gd name="T16" fmla="*/ 18 w 239"/>
                  <a:gd name="T17" fmla="*/ 97 h 172"/>
                  <a:gd name="T18" fmla="*/ 84 w 239"/>
                  <a:gd name="T19" fmla="*/ 58 h 172"/>
                  <a:gd name="T20" fmla="*/ 82 w 239"/>
                  <a:gd name="T21" fmla="*/ 6 h 172"/>
                  <a:gd name="T22" fmla="*/ 119 w 239"/>
                  <a:gd name="T23" fmla="*/ 25 h 172"/>
                  <a:gd name="T24" fmla="*/ 157 w 239"/>
                  <a:gd name="T25" fmla="*/ 6 h 172"/>
                  <a:gd name="T26" fmla="*/ 77 w 239"/>
                  <a:gd name="T27" fmla="*/ 0 h 172"/>
                  <a:gd name="T28" fmla="*/ 78 w 239"/>
                  <a:gd name="T29" fmla="*/ 7 h 172"/>
                  <a:gd name="T30" fmla="*/ 82 w 239"/>
                  <a:gd name="T31" fmla="*/ 56 h 172"/>
                  <a:gd name="T32" fmla="*/ 16 w 239"/>
                  <a:gd name="T33" fmla="*/ 95 h 172"/>
                  <a:gd name="T34" fmla="*/ 0 w 239"/>
                  <a:gd name="T35" fmla="*/ 144 h 172"/>
                  <a:gd name="T36" fmla="*/ 0 w 239"/>
                  <a:gd name="T37" fmla="*/ 146 h 172"/>
                  <a:gd name="T38" fmla="*/ 2 w 239"/>
                  <a:gd name="T39" fmla="*/ 147 h 172"/>
                  <a:gd name="T40" fmla="*/ 103 w 239"/>
                  <a:gd name="T41" fmla="*/ 172 h 172"/>
                  <a:gd name="T42" fmla="*/ 119 w 239"/>
                  <a:gd name="T43" fmla="*/ 170 h 172"/>
                  <a:gd name="T44" fmla="*/ 135 w 239"/>
                  <a:gd name="T45" fmla="*/ 172 h 172"/>
                  <a:gd name="T46" fmla="*/ 237 w 239"/>
                  <a:gd name="T47" fmla="*/ 147 h 172"/>
                  <a:gd name="T48" fmla="*/ 239 w 239"/>
                  <a:gd name="T49" fmla="*/ 146 h 172"/>
                  <a:gd name="T50" fmla="*/ 239 w 239"/>
                  <a:gd name="T51" fmla="*/ 144 h 172"/>
                  <a:gd name="T52" fmla="*/ 223 w 239"/>
                  <a:gd name="T53" fmla="*/ 95 h 172"/>
                  <a:gd name="T54" fmla="*/ 156 w 239"/>
                  <a:gd name="T55" fmla="*/ 56 h 172"/>
                  <a:gd name="T56" fmla="*/ 160 w 239"/>
                  <a:gd name="T57" fmla="*/ 7 h 172"/>
                  <a:gd name="T58" fmla="*/ 162 w 239"/>
                  <a:gd name="T59" fmla="*/ 0 h 172"/>
                  <a:gd name="T60" fmla="*/ 156 w 239"/>
                  <a:gd name="T61" fmla="*/ 3 h 172"/>
                  <a:gd name="T62" fmla="*/ 119 w 239"/>
                  <a:gd name="T63" fmla="*/ 21 h 172"/>
                  <a:gd name="T64" fmla="*/ 83 w 239"/>
                  <a:gd name="T65" fmla="*/ 3 h 172"/>
                  <a:gd name="T66" fmla="*/ 77 w 239"/>
                  <a:gd name="T67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9" h="172">
                    <a:moveTo>
                      <a:pt x="157" y="6"/>
                    </a:moveTo>
                    <a:cubicBezTo>
                      <a:pt x="157" y="6"/>
                      <a:pt x="146" y="49"/>
                      <a:pt x="154" y="58"/>
                    </a:cubicBezTo>
                    <a:cubicBezTo>
                      <a:pt x="154" y="58"/>
                      <a:pt x="209" y="82"/>
                      <a:pt x="220" y="97"/>
                    </a:cubicBezTo>
                    <a:cubicBezTo>
                      <a:pt x="236" y="117"/>
                      <a:pt x="236" y="144"/>
                      <a:pt x="236" y="144"/>
                    </a:cubicBezTo>
                    <a:cubicBezTo>
                      <a:pt x="236" y="144"/>
                      <a:pt x="174" y="169"/>
                      <a:pt x="135" y="169"/>
                    </a:cubicBezTo>
                    <a:cubicBezTo>
                      <a:pt x="129" y="169"/>
                      <a:pt x="124" y="168"/>
                      <a:pt x="119" y="166"/>
                    </a:cubicBezTo>
                    <a:cubicBezTo>
                      <a:pt x="115" y="168"/>
                      <a:pt x="109" y="169"/>
                      <a:pt x="103" y="169"/>
                    </a:cubicBezTo>
                    <a:cubicBezTo>
                      <a:pt x="65" y="169"/>
                      <a:pt x="3" y="144"/>
                      <a:pt x="3" y="144"/>
                    </a:cubicBezTo>
                    <a:cubicBezTo>
                      <a:pt x="3" y="144"/>
                      <a:pt x="3" y="117"/>
                      <a:pt x="18" y="97"/>
                    </a:cubicBezTo>
                    <a:cubicBezTo>
                      <a:pt x="30" y="82"/>
                      <a:pt x="84" y="58"/>
                      <a:pt x="84" y="58"/>
                    </a:cubicBezTo>
                    <a:cubicBezTo>
                      <a:pt x="93" y="49"/>
                      <a:pt x="82" y="6"/>
                      <a:pt x="82" y="6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57" y="6"/>
                      <a:pt x="157" y="6"/>
                      <a:pt x="157" y="6"/>
                    </a:cubicBezTo>
                    <a:moveTo>
                      <a:pt x="77" y="0"/>
                    </a:moveTo>
                    <a:cubicBezTo>
                      <a:pt x="78" y="7"/>
                      <a:pt x="78" y="7"/>
                      <a:pt x="78" y="7"/>
                    </a:cubicBezTo>
                    <a:cubicBezTo>
                      <a:pt x="86" y="35"/>
                      <a:pt x="85" y="51"/>
                      <a:pt x="82" y="56"/>
                    </a:cubicBezTo>
                    <a:cubicBezTo>
                      <a:pt x="75" y="59"/>
                      <a:pt x="27" y="80"/>
                      <a:pt x="16" y="95"/>
                    </a:cubicBezTo>
                    <a:cubicBezTo>
                      <a:pt x="0" y="115"/>
                      <a:pt x="0" y="143"/>
                      <a:pt x="0" y="144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2" y="147"/>
                      <a:pt x="2" y="147"/>
                      <a:pt x="2" y="147"/>
                    </a:cubicBezTo>
                    <a:cubicBezTo>
                      <a:pt x="4" y="148"/>
                      <a:pt x="65" y="172"/>
                      <a:pt x="103" y="172"/>
                    </a:cubicBezTo>
                    <a:cubicBezTo>
                      <a:pt x="109" y="172"/>
                      <a:pt x="115" y="171"/>
                      <a:pt x="119" y="170"/>
                    </a:cubicBezTo>
                    <a:cubicBezTo>
                      <a:pt x="124" y="171"/>
                      <a:pt x="129" y="172"/>
                      <a:pt x="135" y="172"/>
                    </a:cubicBezTo>
                    <a:cubicBezTo>
                      <a:pt x="174" y="172"/>
                      <a:pt x="234" y="148"/>
                      <a:pt x="237" y="147"/>
                    </a:cubicBezTo>
                    <a:cubicBezTo>
                      <a:pt x="239" y="146"/>
                      <a:pt x="239" y="146"/>
                      <a:pt x="239" y="146"/>
                    </a:cubicBezTo>
                    <a:cubicBezTo>
                      <a:pt x="239" y="144"/>
                      <a:pt x="239" y="144"/>
                      <a:pt x="239" y="144"/>
                    </a:cubicBezTo>
                    <a:cubicBezTo>
                      <a:pt x="239" y="143"/>
                      <a:pt x="239" y="115"/>
                      <a:pt x="223" y="95"/>
                    </a:cubicBezTo>
                    <a:cubicBezTo>
                      <a:pt x="212" y="80"/>
                      <a:pt x="163" y="59"/>
                      <a:pt x="156" y="56"/>
                    </a:cubicBezTo>
                    <a:cubicBezTo>
                      <a:pt x="154" y="51"/>
                      <a:pt x="153" y="35"/>
                      <a:pt x="160" y="7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19" y="21"/>
                      <a:pt x="119" y="21"/>
                      <a:pt x="119" y="21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77" y="0"/>
                      <a:pt x="77" y="0"/>
                      <a:pt x="77" y="0"/>
                    </a:cubicBezTo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8" name="Freeform: Shape 48"/>
              <p:cNvSpPr>
                <a:spLocks/>
              </p:cNvSpPr>
              <p:nvPr/>
            </p:nvSpPr>
            <p:spPr bwMode="auto">
              <a:xfrm>
                <a:off x="1556" y="1612"/>
                <a:ext cx="110" cy="70"/>
              </a:xfrm>
              <a:custGeom>
                <a:avLst/>
                <a:gdLst>
                  <a:gd name="T0" fmla="*/ 75 w 75"/>
                  <a:gd name="T1" fmla="*/ 0 h 48"/>
                  <a:gd name="T2" fmla="*/ 38 w 75"/>
                  <a:gd name="T3" fmla="*/ 6 h 48"/>
                  <a:gd name="T4" fmla="*/ 0 w 75"/>
                  <a:gd name="T5" fmla="*/ 0 h 48"/>
                  <a:gd name="T6" fmla="*/ 37 w 75"/>
                  <a:gd name="T7" fmla="*/ 48 h 48"/>
                  <a:gd name="T8" fmla="*/ 75 w 75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48">
                    <a:moveTo>
                      <a:pt x="75" y="0"/>
                    </a:moveTo>
                    <a:cubicBezTo>
                      <a:pt x="38" y="6"/>
                      <a:pt x="38" y="6"/>
                      <a:pt x="38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19"/>
                      <a:pt x="21" y="48"/>
                      <a:pt x="37" y="48"/>
                    </a:cubicBezTo>
                    <a:cubicBezTo>
                      <a:pt x="54" y="48"/>
                      <a:pt x="66" y="19"/>
                      <a:pt x="75" y="0"/>
                    </a:cubicBezTo>
                  </a:path>
                </a:pathLst>
              </a:custGeom>
              <a:solidFill>
                <a:srgbClr val="F0EB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9" name="Freeform: Shape 56"/>
              <p:cNvSpPr>
                <a:spLocks/>
              </p:cNvSpPr>
              <p:nvPr/>
            </p:nvSpPr>
            <p:spPr bwMode="auto">
              <a:xfrm>
                <a:off x="1525" y="1448"/>
                <a:ext cx="171" cy="218"/>
              </a:xfrm>
              <a:custGeom>
                <a:avLst/>
                <a:gdLst>
                  <a:gd name="T0" fmla="*/ 58 w 117"/>
                  <a:gd name="T1" fmla="*/ 149 h 149"/>
                  <a:gd name="T2" fmla="*/ 14 w 117"/>
                  <a:gd name="T3" fmla="*/ 104 h 149"/>
                  <a:gd name="T4" fmla="*/ 14 w 117"/>
                  <a:gd name="T5" fmla="*/ 104 h 149"/>
                  <a:gd name="T6" fmla="*/ 3 w 117"/>
                  <a:gd name="T7" fmla="*/ 89 h 149"/>
                  <a:gd name="T8" fmla="*/ 3 w 117"/>
                  <a:gd name="T9" fmla="*/ 71 h 149"/>
                  <a:gd name="T10" fmla="*/ 5 w 117"/>
                  <a:gd name="T11" fmla="*/ 69 h 149"/>
                  <a:gd name="T12" fmla="*/ 5 w 117"/>
                  <a:gd name="T13" fmla="*/ 67 h 149"/>
                  <a:gd name="T14" fmla="*/ 10 w 117"/>
                  <a:gd name="T15" fmla="*/ 32 h 149"/>
                  <a:gd name="T16" fmla="*/ 58 w 117"/>
                  <a:gd name="T17" fmla="*/ 0 h 149"/>
                  <a:gd name="T18" fmla="*/ 106 w 117"/>
                  <a:gd name="T19" fmla="*/ 32 h 149"/>
                  <a:gd name="T20" fmla="*/ 111 w 117"/>
                  <a:gd name="T21" fmla="*/ 67 h 149"/>
                  <a:gd name="T22" fmla="*/ 111 w 117"/>
                  <a:gd name="T23" fmla="*/ 69 h 149"/>
                  <a:gd name="T24" fmla="*/ 113 w 117"/>
                  <a:gd name="T25" fmla="*/ 70 h 149"/>
                  <a:gd name="T26" fmla="*/ 113 w 117"/>
                  <a:gd name="T27" fmla="*/ 89 h 149"/>
                  <a:gd name="T28" fmla="*/ 103 w 117"/>
                  <a:gd name="T29" fmla="*/ 104 h 149"/>
                  <a:gd name="T30" fmla="*/ 102 w 117"/>
                  <a:gd name="T31" fmla="*/ 104 h 149"/>
                  <a:gd name="T32" fmla="*/ 58 w 117"/>
                  <a:gd name="T33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" h="149">
                    <a:moveTo>
                      <a:pt x="58" y="149"/>
                    </a:moveTo>
                    <a:cubicBezTo>
                      <a:pt x="40" y="149"/>
                      <a:pt x="25" y="133"/>
                      <a:pt x="14" y="104"/>
                    </a:cubicBezTo>
                    <a:cubicBezTo>
                      <a:pt x="14" y="104"/>
                      <a:pt x="14" y="104"/>
                      <a:pt x="14" y="104"/>
                    </a:cubicBezTo>
                    <a:cubicBezTo>
                      <a:pt x="8" y="104"/>
                      <a:pt x="5" y="97"/>
                      <a:pt x="3" y="89"/>
                    </a:cubicBezTo>
                    <a:cubicBezTo>
                      <a:pt x="1" y="82"/>
                      <a:pt x="0" y="74"/>
                      <a:pt x="3" y="71"/>
                    </a:cubicBezTo>
                    <a:cubicBezTo>
                      <a:pt x="4" y="70"/>
                      <a:pt x="4" y="69"/>
                      <a:pt x="5" y="69"/>
                    </a:cubicBezTo>
                    <a:cubicBezTo>
                      <a:pt x="5" y="69"/>
                      <a:pt x="5" y="68"/>
                      <a:pt x="5" y="67"/>
                    </a:cubicBezTo>
                    <a:cubicBezTo>
                      <a:pt x="5" y="54"/>
                      <a:pt x="6" y="41"/>
                      <a:pt x="10" y="32"/>
                    </a:cubicBezTo>
                    <a:cubicBezTo>
                      <a:pt x="19" y="12"/>
                      <a:pt x="37" y="0"/>
                      <a:pt x="58" y="0"/>
                    </a:cubicBezTo>
                    <a:cubicBezTo>
                      <a:pt x="79" y="0"/>
                      <a:pt x="97" y="12"/>
                      <a:pt x="106" y="32"/>
                    </a:cubicBezTo>
                    <a:cubicBezTo>
                      <a:pt x="111" y="41"/>
                      <a:pt x="111" y="55"/>
                      <a:pt x="111" y="67"/>
                    </a:cubicBezTo>
                    <a:cubicBezTo>
                      <a:pt x="111" y="68"/>
                      <a:pt x="111" y="68"/>
                      <a:pt x="111" y="69"/>
                    </a:cubicBezTo>
                    <a:cubicBezTo>
                      <a:pt x="112" y="69"/>
                      <a:pt x="113" y="70"/>
                      <a:pt x="113" y="70"/>
                    </a:cubicBezTo>
                    <a:cubicBezTo>
                      <a:pt x="117" y="75"/>
                      <a:pt x="113" y="89"/>
                      <a:pt x="113" y="89"/>
                    </a:cubicBezTo>
                    <a:cubicBezTo>
                      <a:pt x="111" y="97"/>
                      <a:pt x="109" y="104"/>
                      <a:pt x="103" y="104"/>
                    </a:cubicBezTo>
                    <a:cubicBezTo>
                      <a:pt x="102" y="104"/>
                      <a:pt x="102" y="104"/>
                      <a:pt x="102" y="104"/>
                    </a:cubicBezTo>
                    <a:cubicBezTo>
                      <a:pt x="92" y="133"/>
                      <a:pt x="76" y="149"/>
                      <a:pt x="58" y="14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0" name="Freeform: Shape 57"/>
              <p:cNvSpPr>
                <a:spLocks/>
              </p:cNvSpPr>
              <p:nvPr/>
            </p:nvSpPr>
            <p:spPr bwMode="auto">
              <a:xfrm>
                <a:off x="1524" y="1447"/>
                <a:ext cx="174" cy="222"/>
              </a:xfrm>
              <a:custGeom>
                <a:avLst/>
                <a:gdLst>
                  <a:gd name="T0" fmla="*/ 59 w 119"/>
                  <a:gd name="T1" fmla="*/ 3 h 152"/>
                  <a:gd name="T2" fmla="*/ 106 w 119"/>
                  <a:gd name="T3" fmla="*/ 34 h 152"/>
                  <a:gd name="T4" fmla="*/ 111 w 119"/>
                  <a:gd name="T5" fmla="*/ 68 h 152"/>
                  <a:gd name="T6" fmla="*/ 111 w 119"/>
                  <a:gd name="T7" fmla="*/ 72 h 152"/>
                  <a:gd name="T8" fmla="*/ 111 w 119"/>
                  <a:gd name="T9" fmla="*/ 71 h 152"/>
                  <a:gd name="T10" fmla="*/ 113 w 119"/>
                  <a:gd name="T11" fmla="*/ 90 h 152"/>
                  <a:gd name="T12" fmla="*/ 104 w 119"/>
                  <a:gd name="T13" fmla="*/ 103 h 152"/>
                  <a:gd name="T14" fmla="*/ 102 w 119"/>
                  <a:gd name="T15" fmla="*/ 103 h 152"/>
                  <a:gd name="T16" fmla="*/ 102 w 119"/>
                  <a:gd name="T17" fmla="*/ 103 h 152"/>
                  <a:gd name="T18" fmla="*/ 102 w 119"/>
                  <a:gd name="T19" fmla="*/ 104 h 152"/>
                  <a:gd name="T20" fmla="*/ 59 w 119"/>
                  <a:gd name="T21" fmla="*/ 149 h 152"/>
                  <a:gd name="T22" fmla="*/ 17 w 119"/>
                  <a:gd name="T23" fmla="*/ 104 h 152"/>
                  <a:gd name="T24" fmla="*/ 16 w 119"/>
                  <a:gd name="T25" fmla="*/ 103 h 152"/>
                  <a:gd name="T26" fmla="*/ 16 w 119"/>
                  <a:gd name="T27" fmla="*/ 103 h 152"/>
                  <a:gd name="T28" fmla="*/ 15 w 119"/>
                  <a:gd name="T29" fmla="*/ 103 h 152"/>
                  <a:gd name="T30" fmla="*/ 6 w 119"/>
                  <a:gd name="T31" fmla="*/ 90 h 152"/>
                  <a:gd name="T32" fmla="*/ 8 w 119"/>
                  <a:gd name="T33" fmla="*/ 72 h 152"/>
                  <a:gd name="T34" fmla="*/ 8 w 119"/>
                  <a:gd name="T35" fmla="*/ 72 h 152"/>
                  <a:gd name="T36" fmla="*/ 8 w 119"/>
                  <a:gd name="T37" fmla="*/ 68 h 152"/>
                  <a:gd name="T38" fmla="*/ 13 w 119"/>
                  <a:gd name="T39" fmla="*/ 34 h 152"/>
                  <a:gd name="T40" fmla="*/ 59 w 119"/>
                  <a:gd name="T41" fmla="*/ 3 h 152"/>
                  <a:gd name="T42" fmla="*/ 59 w 119"/>
                  <a:gd name="T43" fmla="*/ 0 h 152"/>
                  <a:gd name="T44" fmla="*/ 10 w 119"/>
                  <a:gd name="T45" fmla="*/ 32 h 152"/>
                  <a:gd name="T46" fmla="*/ 5 w 119"/>
                  <a:gd name="T47" fmla="*/ 68 h 152"/>
                  <a:gd name="T48" fmla="*/ 5 w 119"/>
                  <a:gd name="T49" fmla="*/ 69 h 152"/>
                  <a:gd name="T50" fmla="*/ 3 w 119"/>
                  <a:gd name="T51" fmla="*/ 71 h 152"/>
                  <a:gd name="T52" fmla="*/ 3 w 119"/>
                  <a:gd name="T53" fmla="*/ 91 h 152"/>
                  <a:gd name="T54" fmla="*/ 14 w 119"/>
                  <a:gd name="T55" fmla="*/ 106 h 152"/>
                  <a:gd name="T56" fmla="*/ 59 w 119"/>
                  <a:gd name="T57" fmla="*/ 152 h 152"/>
                  <a:gd name="T58" fmla="*/ 105 w 119"/>
                  <a:gd name="T59" fmla="*/ 106 h 152"/>
                  <a:gd name="T60" fmla="*/ 116 w 119"/>
                  <a:gd name="T61" fmla="*/ 91 h 152"/>
                  <a:gd name="T62" fmla="*/ 116 w 119"/>
                  <a:gd name="T63" fmla="*/ 70 h 152"/>
                  <a:gd name="T64" fmla="*/ 114 w 119"/>
                  <a:gd name="T65" fmla="*/ 69 h 152"/>
                  <a:gd name="T66" fmla="*/ 114 w 119"/>
                  <a:gd name="T67" fmla="*/ 68 h 152"/>
                  <a:gd name="T68" fmla="*/ 109 w 119"/>
                  <a:gd name="T69" fmla="*/ 32 h 152"/>
                  <a:gd name="T70" fmla="*/ 59 w 119"/>
                  <a:gd name="T71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9" h="152">
                    <a:moveTo>
                      <a:pt x="59" y="3"/>
                    </a:moveTo>
                    <a:cubicBezTo>
                      <a:pt x="79" y="3"/>
                      <a:pt x="97" y="14"/>
                      <a:pt x="106" y="34"/>
                    </a:cubicBezTo>
                    <a:cubicBezTo>
                      <a:pt x="110" y="43"/>
                      <a:pt x="111" y="56"/>
                      <a:pt x="111" y="68"/>
                    </a:cubicBezTo>
                    <a:cubicBezTo>
                      <a:pt x="111" y="69"/>
                      <a:pt x="111" y="70"/>
                      <a:pt x="111" y="72"/>
                    </a:cubicBezTo>
                    <a:cubicBezTo>
                      <a:pt x="111" y="71"/>
                      <a:pt x="111" y="71"/>
                      <a:pt x="111" y="71"/>
                    </a:cubicBezTo>
                    <a:cubicBezTo>
                      <a:pt x="115" y="71"/>
                      <a:pt x="114" y="83"/>
                      <a:pt x="113" y="90"/>
                    </a:cubicBezTo>
                    <a:cubicBezTo>
                      <a:pt x="111" y="98"/>
                      <a:pt x="108" y="103"/>
                      <a:pt x="104" y="103"/>
                    </a:cubicBezTo>
                    <a:cubicBezTo>
                      <a:pt x="103" y="103"/>
                      <a:pt x="103" y="103"/>
                      <a:pt x="102" y="103"/>
                    </a:cubicBezTo>
                    <a:cubicBezTo>
                      <a:pt x="102" y="103"/>
                      <a:pt x="102" y="103"/>
                      <a:pt x="102" y="103"/>
                    </a:cubicBezTo>
                    <a:cubicBezTo>
                      <a:pt x="102" y="104"/>
                      <a:pt x="102" y="104"/>
                      <a:pt x="102" y="104"/>
                    </a:cubicBezTo>
                    <a:cubicBezTo>
                      <a:pt x="94" y="128"/>
                      <a:pt x="79" y="149"/>
                      <a:pt x="59" y="149"/>
                    </a:cubicBezTo>
                    <a:cubicBezTo>
                      <a:pt x="39" y="149"/>
                      <a:pt x="25" y="128"/>
                      <a:pt x="17" y="104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6" y="103"/>
                      <a:pt x="15" y="103"/>
                      <a:pt x="15" y="103"/>
                    </a:cubicBezTo>
                    <a:cubicBezTo>
                      <a:pt x="10" y="103"/>
                      <a:pt x="8" y="98"/>
                      <a:pt x="6" y="90"/>
                    </a:cubicBezTo>
                    <a:cubicBezTo>
                      <a:pt x="4" y="82"/>
                      <a:pt x="2" y="72"/>
                      <a:pt x="8" y="7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0"/>
                      <a:pt x="8" y="69"/>
                      <a:pt x="8" y="68"/>
                    </a:cubicBezTo>
                    <a:cubicBezTo>
                      <a:pt x="8" y="56"/>
                      <a:pt x="8" y="43"/>
                      <a:pt x="13" y="34"/>
                    </a:cubicBezTo>
                    <a:cubicBezTo>
                      <a:pt x="22" y="14"/>
                      <a:pt x="39" y="3"/>
                      <a:pt x="59" y="3"/>
                    </a:cubicBezTo>
                    <a:moveTo>
                      <a:pt x="59" y="0"/>
                    </a:moveTo>
                    <a:cubicBezTo>
                      <a:pt x="38" y="0"/>
                      <a:pt x="19" y="12"/>
                      <a:pt x="10" y="32"/>
                    </a:cubicBezTo>
                    <a:cubicBezTo>
                      <a:pt x="5" y="42"/>
                      <a:pt x="5" y="55"/>
                      <a:pt x="5" y="68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4" y="70"/>
                      <a:pt x="3" y="70"/>
                      <a:pt x="3" y="71"/>
                    </a:cubicBezTo>
                    <a:cubicBezTo>
                      <a:pt x="0" y="75"/>
                      <a:pt x="1" y="82"/>
                      <a:pt x="3" y="91"/>
                    </a:cubicBezTo>
                    <a:cubicBezTo>
                      <a:pt x="4" y="96"/>
                      <a:pt x="7" y="106"/>
                      <a:pt x="14" y="106"/>
                    </a:cubicBezTo>
                    <a:cubicBezTo>
                      <a:pt x="25" y="136"/>
                      <a:pt x="41" y="152"/>
                      <a:pt x="59" y="152"/>
                    </a:cubicBezTo>
                    <a:cubicBezTo>
                      <a:pt x="78" y="152"/>
                      <a:pt x="94" y="136"/>
                      <a:pt x="105" y="106"/>
                    </a:cubicBezTo>
                    <a:cubicBezTo>
                      <a:pt x="112" y="106"/>
                      <a:pt x="115" y="96"/>
                      <a:pt x="116" y="91"/>
                    </a:cubicBezTo>
                    <a:cubicBezTo>
                      <a:pt x="116" y="89"/>
                      <a:pt x="119" y="75"/>
                      <a:pt x="116" y="70"/>
                    </a:cubicBezTo>
                    <a:cubicBezTo>
                      <a:pt x="115" y="70"/>
                      <a:pt x="114" y="69"/>
                      <a:pt x="114" y="69"/>
                    </a:cubicBezTo>
                    <a:cubicBezTo>
                      <a:pt x="114" y="68"/>
                      <a:pt x="114" y="68"/>
                      <a:pt x="114" y="68"/>
                    </a:cubicBezTo>
                    <a:cubicBezTo>
                      <a:pt x="114" y="55"/>
                      <a:pt x="113" y="42"/>
                      <a:pt x="109" y="32"/>
                    </a:cubicBezTo>
                    <a:cubicBezTo>
                      <a:pt x="99" y="12"/>
                      <a:pt x="81" y="0"/>
                      <a:pt x="59" y="0"/>
                    </a:cubicBezTo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1" name="Freeform: Shape 58"/>
              <p:cNvSpPr>
                <a:spLocks/>
              </p:cNvSpPr>
              <p:nvPr/>
            </p:nvSpPr>
            <p:spPr bwMode="auto">
              <a:xfrm>
                <a:off x="1670" y="1602"/>
                <a:ext cx="10" cy="16"/>
              </a:xfrm>
              <a:custGeom>
                <a:avLst/>
                <a:gdLst>
                  <a:gd name="T0" fmla="*/ 7 w 7"/>
                  <a:gd name="T1" fmla="*/ 0 h 11"/>
                  <a:gd name="T2" fmla="*/ 5 w 7"/>
                  <a:gd name="T3" fmla="*/ 0 h 11"/>
                  <a:gd name="T4" fmla="*/ 0 w 7"/>
                  <a:gd name="T5" fmla="*/ 11 h 11"/>
                  <a:gd name="T6" fmla="*/ 0 w 7"/>
                  <a:gd name="T7" fmla="*/ 11 h 11"/>
                  <a:gd name="T8" fmla="*/ 7 w 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cubicBezTo>
                      <a:pt x="6" y="0"/>
                      <a:pt x="5" y="0"/>
                      <a:pt x="5" y="0"/>
                    </a:cubicBezTo>
                    <a:cubicBezTo>
                      <a:pt x="3" y="4"/>
                      <a:pt x="2" y="8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7"/>
                      <a:pt x="4" y="3"/>
                      <a:pt x="7" y="0"/>
                    </a:cubicBezTo>
                  </a:path>
                </a:pathLst>
              </a:custGeom>
              <a:solidFill>
                <a:srgbClr val="F5F1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2" name="Freeform: Shape 59"/>
              <p:cNvSpPr>
                <a:spLocks/>
              </p:cNvSpPr>
              <p:nvPr/>
            </p:nvSpPr>
            <p:spPr bwMode="auto">
              <a:xfrm>
                <a:off x="1633" y="1634"/>
                <a:ext cx="97" cy="100"/>
              </a:xfrm>
              <a:custGeom>
                <a:avLst/>
                <a:gdLst>
                  <a:gd name="T0" fmla="*/ 19 w 66"/>
                  <a:gd name="T1" fmla="*/ 0 h 69"/>
                  <a:gd name="T2" fmla="*/ 7 w 66"/>
                  <a:gd name="T3" fmla="*/ 15 h 69"/>
                  <a:gd name="T4" fmla="*/ 0 w 66"/>
                  <a:gd name="T5" fmla="*/ 24 h 69"/>
                  <a:gd name="T6" fmla="*/ 38 w 66"/>
                  <a:gd name="T7" fmla="*/ 57 h 69"/>
                  <a:gd name="T8" fmla="*/ 56 w 66"/>
                  <a:gd name="T9" fmla="*/ 69 h 69"/>
                  <a:gd name="T10" fmla="*/ 66 w 66"/>
                  <a:gd name="T11" fmla="*/ 64 h 69"/>
                  <a:gd name="T12" fmla="*/ 20 w 66"/>
                  <a:gd name="T13" fmla="*/ 41 h 69"/>
                  <a:gd name="T14" fmla="*/ 19 w 66"/>
                  <a:gd name="T15" fmla="*/ 40 h 69"/>
                  <a:gd name="T16" fmla="*/ 19 w 66"/>
                  <a:gd name="T17" fmla="*/ 40 h 69"/>
                  <a:gd name="T18" fmla="*/ 16 w 66"/>
                  <a:gd name="T19" fmla="*/ 27 h 69"/>
                  <a:gd name="T20" fmla="*/ 18 w 66"/>
                  <a:gd name="T21" fmla="*/ 8 h 69"/>
                  <a:gd name="T22" fmla="*/ 19 w 66"/>
                  <a:gd name="T23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69">
                    <a:moveTo>
                      <a:pt x="19" y="0"/>
                    </a:moveTo>
                    <a:cubicBezTo>
                      <a:pt x="16" y="6"/>
                      <a:pt x="11" y="11"/>
                      <a:pt x="7" y="15"/>
                    </a:cubicBezTo>
                    <a:cubicBezTo>
                      <a:pt x="5" y="18"/>
                      <a:pt x="3" y="21"/>
                      <a:pt x="0" y="24"/>
                    </a:cubicBezTo>
                    <a:cubicBezTo>
                      <a:pt x="1" y="43"/>
                      <a:pt x="14" y="45"/>
                      <a:pt x="38" y="57"/>
                    </a:cubicBezTo>
                    <a:cubicBezTo>
                      <a:pt x="43" y="60"/>
                      <a:pt x="49" y="64"/>
                      <a:pt x="56" y="69"/>
                    </a:cubicBezTo>
                    <a:cubicBezTo>
                      <a:pt x="66" y="64"/>
                      <a:pt x="66" y="64"/>
                      <a:pt x="66" y="64"/>
                    </a:cubicBezTo>
                    <a:cubicBezTo>
                      <a:pt x="48" y="53"/>
                      <a:pt x="25" y="43"/>
                      <a:pt x="20" y="41"/>
                    </a:cubicBezTo>
                    <a:cubicBezTo>
                      <a:pt x="20" y="41"/>
                      <a:pt x="19" y="41"/>
                      <a:pt x="19" y="40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7" y="38"/>
                      <a:pt x="16" y="33"/>
                      <a:pt x="16" y="27"/>
                    </a:cubicBezTo>
                    <a:cubicBezTo>
                      <a:pt x="16" y="21"/>
                      <a:pt x="16" y="14"/>
                      <a:pt x="18" y="8"/>
                    </a:cubicBezTo>
                    <a:cubicBezTo>
                      <a:pt x="18" y="5"/>
                      <a:pt x="19" y="2"/>
                      <a:pt x="19" y="0"/>
                    </a:cubicBezTo>
                  </a:path>
                </a:pathLst>
              </a:custGeom>
              <a:solidFill>
                <a:srgbClr val="F5F1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3" name="Freeform: Shape 65"/>
              <p:cNvSpPr>
                <a:spLocks/>
              </p:cNvSpPr>
              <p:nvPr/>
            </p:nvSpPr>
            <p:spPr bwMode="auto">
              <a:xfrm>
                <a:off x="1657" y="1618"/>
                <a:ext cx="74" cy="109"/>
              </a:xfrm>
              <a:custGeom>
                <a:avLst/>
                <a:gdLst>
                  <a:gd name="T0" fmla="*/ 4 w 51"/>
                  <a:gd name="T1" fmla="*/ 52 h 75"/>
                  <a:gd name="T2" fmla="*/ 50 w 51"/>
                  <a:gd name="T3" fmla="*/ 75 h 75"/>
                  <a:gd name="T4" fmla="*/ 51 w 51"/>
                  <a:gd name="T5" fmla="*/ 74 h 75"/>
                  <a:gd name="T6" fmla="*/ 4 w 51"/>
                  <a:gd name="T7" fmla="*/ 52 h 75"/>
                  <a:gd name="T8" fmla="*/ 0 w 51"/>
                  <a:gd name="T9" fmla="*/ 38 h 75"/>
                  <a:gd name="T10" fmla="*/ 3 w 51"/>
                  <a:gd name="T11" fmla="*/ 51 h 75"/>
                  <a:gd name="T12" fmla="*/ 3 w 51"/>
                  <a:gd name="T13" fmla="*/ 51 h 75"/>
                  <a:gd name="T14" fmla="*/ 3 w 51"/>
                  <a:gd name="T15" fmla="*/ 51 h 75"/>
                  <a:gd name="T16" fmla="*/ 0 w 51"/>
                  <a:gd name="T17" fmla="*/ 38 h 75"/>
                  <a:gd name="T18" fmla="*/ 8 w 51"/>
                  <a:gd name="T19" fmla="*/ 3 h 75"/>
                  <a:gd name="T20" fmla="*/ 3 w 51"/>
                  <a:gd name="T21" fmla="*/ 11 h 75"/>
                  <a:gd name="T22" fmla="*/ 2 w 51"/>
                  <a:gd name="T23" fmla="*/ 19 h 75"/>
                  <a:gd name="T24" fmla="*/ 8 w 51"/>
                  <a:gd name="T25" fmla="*/ 3 h 75"/>
                  <a:gd name="T26" fmla="*/ 9 w 51"/>
                  <a:gd name="T27" fmla="*/ 0 h 75"/>
                  <a:gd name="T28" fmla="*/ 9 w 51"/>
                  <a:gd name="T29" fmla="*/ 1 h 75"/>
                  <a:gd name="T30" fmla="*/ 9 w 51"/>
                  <a:gd name="T31" fmla="*/ 0 h 75"/>
                  <a:gd name="T32" fmla="*/ 9 w 51"/>
                  <a:gd name="T3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75">
                    <a:moveTo>
                      <a:pt x="4" y="52"/>
                    </a:moveTo>
                    <a:cubicBezTo>
                      <a:pt x="9" y="54"/>
                      <a:pt x="32" y="64"/>
                      <a:pt x="50" y="75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21" y="57"/>
                      <a:pt x="11" y="55"/>
                      <a:pt x="4" y="52"/>
                    </a:cubicBezTo>
                    <a:moveTo>
                      <a:pt x="0" y="38"/>
                    </a:moveTo>
                    <a:cubicBezTo>
                      <a:pt x="0" y="44"/>
                      <a:pt x="1" y="49"/>
                      <a:pt x="3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1" y="47"/>
                      <a:pt x="0" y="43"/>
                      <a:pt x="0" y="38"/>
                    </a:cubicBezTo>
                    <a:moveTo>
                      <a:pt x="8" y="3"/>
                    </a:moveTo>
                    <a:cubicBezTo>
                      <a:pt x="6" y="6"/>
                      <a:pt x="5" y="8"/>
                      <a:pt x="3" y="11"/>
                    </a:cubicBezTo>
                    <a:cubicBezTo>
                      <a:pt x="3" y="13"/>
                      <a:pt x="2" y="16"/>
                      <a:pt x="2" y="19"/>
                    </a:cubicBezTo>
                    <a:cubicBezTo>
                      <a:pt x="3" y="13"/>
                      <a:pt x="6" y="8"/>
                      <a:pt x="8" y="3"/>
                    </a:cubicBezTo>
                    <a:moveTo>
                      <a:pt x="9" y="0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9390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4" name="Freeform: Shape 66"/>
              <p:cNvSpPr>
                <a:spLocks/>
              </p:cNvSpPr>
              <p:nvPr/>
            </p:nvSpPr>
            <p:spPr bwMode="auto">
              <a:xfrm>
                <a:off x="1633" y="1656"/>
                <a:ext cx="11" cy="13"/>
              </a:xfrm>
              <a:custGeom>
                <a:avLst/>
                <a:gdLst>
                  <a:gd name="T0" fmla="*/ 7 w 7"/>
                  <a:gd name="T1" fmla="*/ 0 h 9"/>
                  <a:gd name="T2" fmla="*/ 0 w 7"/>
                  <a:gd name="T3" fmla="*/ 5 h 9"/>
                  <a:gd name="T4" fmla="*/ 0 w 7"/>
                  <a:gd name="T5" fmla="*/ 9 h 9"/>
                  <a:gd name="T6" fmla="*/ 7 w 7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9">
                    <a:moveTo>
                      <a:pt x="7" y="0"/>
                    </a:moveTo>
                    <a:cubicBezTo>
                      <a:pt x="5" y="2"/>
                      <a:pt x="3" y="3"/>
                      <a:pt x="0" y="5"/>
                    </a:cubicBezTo>
                    <a:cubicBezTo>
                      <a:pt x="0" y="6"/>
                      <a:pt x="0" y="8"/>
                      <a:pt x="0" y="9"/>
                    </a:cubicBezTo>
                    <a:cubicBezTo>
                      <a:pt x="3" y="6"/>
                      <a:pt x="5" y="3"/>
                      <a:pt x="7" y="0"/>
                    </a:cubicBezTo>
                  </a:path>
                </a:pathLst>
              </a:custGeom>
              <a:solidFill>
                <a:srgbClr val="F0EB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5" name="Freeform: Shape 67"/>
              <p:cNvSpPr>
                <a:spLocks/>
              </p:cNvSpPr>
              <p:nvPr/>
            </p:nvSpPr>
            <p:spPr bwMode="auto">
              <a:xfrm>
                <a:off x="1598" y="1451"/>
                <a:ext cx="94" cy="206"/>
              </a:xfrm>
              <a:custGeom>
                <a:avLst/>
                <a:gdLst>
                  <a:gd name="T0" fmla="*/ 51 w 64"/>
                  <a:gd name="T1" fmla="*/ 100 h 141"/>
                  <a:gd name="T2" fmla="*/ 51 w 64"/>
                  <a:gd name="T3" fmla="*/ 101 h 141"/>
                  <a:gd name="T4" fmla="*/ 24 w 64"/>
                  <a:gd name="T5" fmla="*/ 141 h 141"/>
                  <a:gd name="T6" fmla="*/ 24 w 64"/>
                  <a:gd name="T7" fmla="*/ 141 h 141"/>
                  <a:gd name="T8" fmla="*/ 51 w 64"/>
                  <a:gd name="T9" fmla="*/ 101 h 141"/>
                  <a:gd name="T10" fmla="*/ 51 w 64"/>
                  <a:gd name="T11" fmla="*/ 100 h 141"/>
                  <a:gd name="T12" fmla="*/ 51 w 64"/>
                  <a:gd name="T13" fmla="*/ 100 h 141"/>
                  <a:gd name="T14" fmla="*/ 60 w 64"/>
                  <a:gd name="T15" fmla="*/ 65 h 141"/>
                  <a:gd name="T16" fmla="*/ 60 w 64"/>
                  <a:gd name="T17" fmla="*/ 65 h 141"/>
                  <a:gd name="T18" fmla="*/ 60 w 64"/>
                  <a:gd name="T19" fmla="*/ 62 h 141"/>
                  <a:gd name="T20" fmla="*/ 60 w 64"/>
                  <a:gd name="T21" fmla="*/ 65 h 141"/>
                  <a:gd name="T22" fmla="*/ 8 w 64"/>
                  <a:gd name="T23" fmla="*/ 0 h 141"/>
                  <a:gd name="T24" fmla="*/ 2 w 64"/>
                  <a:gd name="T25" fmla="*/ 0 h 141"/>
                  <a:gd name="T26" fmla="*/ 0 w 64"/>
                  <a:gd name="T27" fmla="*/ 1 h 141"/>
                  <a:gd name="T28" fmla="*/ 36 w 64"/>
                  <a:gd name="T29" fmla="*/ 100 h 141"/>
                  <a:gd name="T30" fmla="*/ 35 w 64"/>
                  <a:gd name="T31" fmla="*/ 100 h 141"/>
                  <a:gd name="T32" fmla="*/ 26 w 64"/>
                  <a:gd name="T33" fmla="*/ 129 h 141"/>
                  <a:gd name="T34" fmla="*/ 25 w 64"/>
                  <a:gd name="T35" fmla="*/ 136 h 141"/>
                  <a:gd name="T36" fmla="*/ 51 w 64"/>
                  <a:gd name="T37" fmla="*/ 97 h 141"/>
                  <a:gd name="T38" fmla="*/ 51 w 64"/>
                  <a:gd name="T39" fmla="*/ 96 h 141"/>
                  <a:gd name="T40" fmla="*/ 51 w 64"/>
                  <a:gd name="T41" fmla="*/ 96 h 141"/>
                  <a:gd name="T42" fmla="*/ 53 w 64"/>
                  <a:gd name="T43" fmla="*/ 96 h 141"/>
                  <a:gd name="T44" fmla="*/ 62 w 64"/>
                  <a:gd name="T45" fmla="*/ 83 h 141"/>
                  <a:gd name="T46" fmla="*/ 63 w 64"/>
                  <a:gd name="T47" fmla="*/ 76 h 141"/>
                  <a:gd name="T48" fmla="*/ 62 w 64"/>
                  <a:gd name="T49" fmla="*/ 87 h 141"/>
                  <a:gd name="T50" fmla="*/ 53 w 64"/>
                  <a:gd name="T51" fmla="*/ 100 h 141"/>
                  <a:gd name="T52" fmla="*/ 52 w 64"/>
                  <a:gd name="T53" fmla="*/ 100 h 141"/>
                  <a:gd name="T54" fmla="*/ 53 w 64"/>
                  <a:gd name="T55" fmla="*/ 100 h 141"/>
                  <a:gd name="T56" fmla="*/ 62 w 64"/>
                  <a:gd name="T57" fmla="*/ 87 h 141"/>
                  <a:gd name="T58" fmla="*/ 60 w 64"/>
                  <a:gd name="T59" fmla="*/ 68 h 141"/>
                  <a:gd name="T60" fmla="*/ 60 w 64"/>
                  <a:gd name="T61" fmla="*/ 69 h 141"/>
                  <a:gd name="T62" fmla="*/ 60 w 64"/>
                  <a:gd name="T63" fmla="*/ 68 h 141"/>
                  <a:gd name="T64" fmla="*/ 59 w 64"/>
                  <a:gd name="T65" fmla="*/ 68 h 141"/>
                  <a:gd name="T66" fmla="*/ 60 w 64"/>
                  <a:gd name="T67" fmla="*/ 66 h 141"/>
                  <a:gd name="T68" fmla="*/ 60 w 64"/>
                  <a:gd name="T69" fmla="*/ 65 h 141"/>
                  <a:gd name="T70" fmla="*/ 58 w 64"/>
                  <a:gd name="T71" fmla="*/ 38 h 141"/>
                  <a:gd name="T72" fmla="*/ 53 w 64"/>
                  <a:gd name="T73" fmla="*/ 27 h 141"/>
                  <a:gd name="T74" fmla="*/ 16 w 64"/>
                  <a:gd name="T75" fmla="*/ 0 h 141"/>
                  <a:gd name="T76" fmla="*/ 8 w 64"/>
                  <a:gd name="T77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4" h="141">
                    <a:moveTo>
                      <a:pt x="51" y="100"/>
                    </a:moveTo>
                    <a:cubicBezTo>
                      <a:pt x="51" y="101"/>
                      <a:pt x="51" y="101"/>
                      <a:pt x="51" y="101"/>
                    </a:cubicBezTo>
                    <a:cubicBezTo>
                      <a:pt x="45" y="118"/>
                      <a:pt x="36" y="133"/>
                      <a:pt x="24" y="141"/>
                    </a:cubicBezTo>
                    <a:cubicBezTo>
                      <a:pt x="24" y="141"/>
                      <a:pt x="24" y="141"/>
                      <a:pt x="24" y="141"/>
                    </a:cubicBezTo>
                    <a:cubicBezTo>
                      <a:pt x="36" y="133"/>
                      <a:pt x="45" y="118"/>
                      <a:pt x="51" y="101"/>
                    </a:cubicBezTo>
                    <a:cubicBezTo>
                      <a:pt x="51" y="100"/>
                      <a:pt x="51" y="100"/>
                      <a:pt x="51" y="100"/>
                    </a:cubicBezTo>
                    <a:cubicBezTo>
                      <a:pt x="51" y="100"/>
                      <a:pt x="51" y="100"/>
                      <a:pt x="51" y="100"/>
                    </a:cubicBezTo>
                    <a:moveTo>
                      <a:pt x="60" y="65"/>
                    </a:moveTo>
                    <a:cubicBezTo>
                      <a:pt x="60" y="65"/>
                      <a:pt x="60" y="65"/>
                      <a:pt x="60" y="65"/>
                    </a:cubicBezTo>
                    <a:cubicBezTo>
                      <a:pt x="60" y="64"/>
                      <a:pt x="60" y="63"/>
                      <a:pt x="60" y="62"/>
                    </a:cubicBezTo>
                    <a:cubicBezTo>
                      <a:pt x="60" y="63"/>
                      <a:pt x="60" y="64"/>
                      <a:pt x="60" y="65"/>
                    </a:cubicBezTo>
                    <a:moveTo>
                      <a:pt x="8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30" y="5"/>
                      <a:pt x="41" y="67"/>
                      <a:pt x="36" y="100"/>
                    </a:cubicBezTo>
                    <a:cubicBezTo>
                      <a:pt x="36" y="100"/>
                      <a:pt x="35" y="100"/>
                      <a:pt x="35" y="100"/>
                    </a:cubicBezTo>
                    <a:cubicBezTo>
                      <a:pt x="31" y="100"/>
                      <a:pt x="27" y="127"/>
                      <a:pt x="26" y="129"/>
                    </a:cubicBezTo>
                    <a:cubicBezTo>
                      <a:pt x="26" y="132"/>
                      <a:pt x="25" y="134"/>
                      <a:pt x="25" y="136"/>
                    </a:cubicBezTo>
                    <a:cubicBezTo>
                      <a:pt x="36" y="129"/>
                      <a:pt x="45" y="114"/>
                      <a:pt x="51" y="97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2" y="96"/>
                      <a:pt x="52" y="96"/>
                      <a:pt x="53" y="96"/>
                    </a:cubicBezTo>
                    <a:cubicBezTo>
                      <a:pt x="57" y="96"/>
                      <a:pt x="60" y="91"/>
                      <a:pt x="62" y="83"/>
                    </a:cubicBezTo>
                    <a:cubicBezTo>
                      <a:pt x="62" y="81"/>
                      <a:pt x="63" y="78"/>
                      <a:pt x="63" y="76"/>
                    </a:cubicBezTo>
                    <a:cubicBezTo>
                      <a:pt x="63" y="79"/>
                      <a:pt x="63" y="83"/>
                      <a:pt x="62" y="87"/>
                    </a:cubicBezTo>
                    <a:cubicBezTo>
                      <a:pt x="60" y="95"/>
                      <a:pt x="57" y="100"/>
                      <a:pt x="53" y="100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2" y="100"/>
                      <a:pt x="52" y="100"/>
                      <a:pt x="53" y="100"/>
                    </a:cubicBezTo>
                    <a:cubicBezTo>
                      <a:pt x="57" y="100"/>
                      <a:pt x="60" y="95"/>
                      <a:pt x="62" y="87"/>
                    </a:cubicBezTo>
                    <a:cubicBezTo>
                      <a:pt x="63" y="80"/>
                      <a:pt x="64" y="68"/>
                      <a:pt x="60" y="68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59" y="67"/>
                      <a:pt x="60" y="66"/>
                      <a:pt x="60" y="66"/>
                    </a:cubicBezTo>
                    <a:cubicBezTo>
                      <a:pt x="60" y="66"/>
                      <a:pt x="60" y="65"/>
                      <a:pt x="60" y="65"/>
                    </a:cubicBezTo>
                    <a:cubicBezTo>
                      <a:pt x="60" y="56"/>
                      <a:pt x="60" y="46"/>
                      <a:pt x="58" y="38"/>
                    </a:cubicBezTo>
                    <a:cubicBezTo>
                      <a:pt x="56" y="34"/>
                      <a:pt x="55" y="31"/>
                      <a:pt x="53" y="27"/>
                    </a:cubicBezTo>
                    <a:cubicBezTo>
                      <a:pt x="45" y="12"/>
                      <a:pt x="32" y="3"/>
                      <a:pt x="16" y="0"/>
                    </a:cubicBezTo>
                    <a:cubicBezTo>
                      <a:pt x="14" y="0"/>
                      <a:pt x="11" y="0"/>
                      <a:pt x="8" y="0"/>
                    </a:cubicBezTo>
                  </a:path>
                </a:pathLst>
              </a:custGeom>
              <a:solidFill>
                <a:srgbClr val="F5F1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6" name="Freeform: Shape 68"/>
              <p:cNvSpPr>
                <a:spLocks/>
              </p:cNvSpPr>
              <p:nvPr/>
            </p:nvSpPr>
            <p:spPr bwMode="auto">
              <a:xfrm>
                <a:off x="1598" y="1451"/>
                <a:ext cx="95" cy="212"/>
              </a:xfrm>
              <a:custGeom>
                <a:avLst/>
                <a:gdLst>
                  <a:gd name="T0" fmla="*/ 60 w 65"/>
                  <a:gd name="T1" fmla="*/ 68 h 145"/>
                  <a:gd name="T2" fmla="*/ 60 w 65"/>
                  <a:gd name="T3" fmla="*/ 69 h 145"/>
                  <a:gd name="T4" fmla="*/ 60 w 65"/>
                  <a:gd name="T5" fmla="*/ 68 h 145"/>
                  <a:gd name="T6" fmla="*/ 62 w 65"/>
                  <a:gd name="T7" fmla="*/ 87 h 145"/>
                  <a:gd name="T8" fmla="*/ 53 w 65"/>
                  <a:gd name="T9" fmla="*/ 100 h 145"/>
                  <a:gd name="T10" fmla="*/ 52 w 65"/>
                  <a:gd name="T11" fmla="*/ 100 h 145"/>
                  <a:gd name="T12" fmla="*/ 51 w 65"/>
                  <a:gd name="T13" fmla="*/ 100 h 145"/>
                  <a:gd name="T14" fmla="*/ 51 w 65"/>
                  <a:gd name="T15" fmla="*/ 100 h 145"/>
                  <a:gd name="T16" fmla="*/ 51 w 65"/>
                  <a:gd name="T17" fmla="*/ 101 h 145"/>
                  <a:gd name="T18" fmla="*/ 24 w 65"/>
                  <a:gd name="T19" fmla="*/ 141 h 145"/>
                  <a:gd name="T20" fmla="*/ 24 w 65"/>
                  <a:gd name="T21" fmla="*/ 145 h 145"/>
                  <a:gd name="T22" fmla="*/ 31 w 65"/>
                  <a:gd name="T23" fmla="*/ 140 h 145"/>
                  <a:gd name="T24" fmla="*/ 43 w 65"/>
                  <a:gd name="T25" fmla="*/ 125 h 145"/>
                  <a:gd name="T26" fmla="*/ 48 w 65"/>
                  <a:gd name="T27" fmla="*/ 117 h 145"/>
                  <a:gd name="T28" fmla="*/ 49 w 65"/>
                  <a:gd name="T29" fmla="*/ 115 h 145"/>
                  <a:gd name="T30" fmla="*/ 49 w 65"/>
                  <a:gd name="T31" fmla="*/ 114 h 145"/>
                  <a:gd name="T32" fmla="*/ 54 w 65"/>
                  <a:gd name="T33" fmla="*/ 103 h 145"/>
                  <a:gd name="T34" fmla="*/ 56 w 65"/>
                  <a:gd name="T35" fmla="*/ 103 h 145"/>
                  <a:gd name="T36" fmla="*/ 57 w 65"/>
                  <a:gd name="T37" fmla="*/ 101 h 145"/>
                  <a:gd name="T38" fmla="*/ 65 w 65"/>
                  <a:gd name="T39" fmla="*/ 70 h 145"/>
                  <a:gd name="T40" fmla="*/ 60 w 65"/>
                  <a:gd name="T41" fmla="*/ 68 h 145"/>
                  <a:gd name="T42" fmla="*/ 58 w 65"/>
                  <a:gd name="T43" fmla="*/ 38 h 145"/>
                  <a:gd name="T44" fmla="*/ 60 w 65"/>
                  <a:gd name="T45" fmla="*/ 65 h 145"/>
                  <a:gd name="T46" fmla="*/ 60 w 65"/>
                  <a:gd name="T47" fmla="*/ 66 h 145"/>
                  <a:gd name="T48" fmla="*/ 58 w 65"/>
                  <a:gd name="T49" fmla="*/ 38 h 145"/>
                  <a:gd name="T50" fmla="*/ 16 w 65"/>
                  <a:gd name="T51" fmla="*/ 0 h 145"/>
                  <a:gd name="T52" fmla="*/ 53 w 65"/>
                  <a:gd name="T53" fmla="*/ 27 h 145"/>
                  <a:gd name="T54" fmla="*/ 16 w 65"/>
                  <a:gd name="T55" fmla="*/ 0 h 145"/>
                  <a:gd name="T56" fmla="*/ 2 w 65"/>
                  <a:gd name="T57" fmla="*/ 0 h 145"/>
                  <a:gd name="T58" fmla="*/ 0 w 65"/>
                  <a:gd name="T59" fmla="*/ 1 h 145"/>
                  <a:gd name="T60" fmla="*/ 0 w 65"/>
                  <a:gd name="T61" fmla="*/ 1 h 145"/>
                  <a:gd name="T62" fmla="*/ 2 w 65"/>
                  <a:gd name="T6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5" h="145">
                    <a:moveTo>
                      <a:pt x="60" y="68"/>
                    </a:moveTo>
                    <a:cubicBezTo>
                      <a:pt x="60" y="68"/>
                      <a:pt x="60" y="68"/>
                      <a:pt x="60" y="6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64" y="68"/>
                      <a:pt x="63" y="80"/>
                      <a:pt x="62" y="87"/>
                    </a:cubicBezTo>
                    <a:cubicBezTo>
                      <a:pt x="60" y="95"/>
                      <a:pt x="57" y="100"/>
                      <a:pt x="53" y="100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2" y="100"/>
                      <a:pt x="51" y="100"/>
                      <a:pt x="51" y="100"/>
                    </a:cubicBezTo>
                    <a:cubicBezTo>
                      <a:pt x="51" y="100"/>
                      <a:pt x="51" y="100"/>
                      <a:pt x="51" y="100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45" y="118"/>
                      <a:pt x="36" y="133"/>
                      <a:pt x="24" y="141"/>
                    </a:cubicBezTo>
                    <a:cubicBezTo>
                      <a:pt x="24" y="142"/>
                      <a:pt x="24" y="143"/>
                      <a:pt x="24" y="145"/>
                    </a:cubicBezTo>
                    <a:cubicBezTo>
                      <a:pt x="27" y="143"/>
                      <a:pt x="29" y="142"/>
                      <a:pt x="31" y="140"/>
                    </a:cubicBezTo>
                    <a:cubicBezTo>
                      <a:pt x="35" y="136"/>
                      <a:pt x="40" y="131"/>
                      <a:pt x="43" y="125"/>
                    </a:cubicBezTo>
                    <a:cubicBezTo>
                      <a:pt x="45" y="122"/>
                      <a:pt x="46" y="120"/>
                      <a:pt x="48" y="117"/>
                    </a:cubicBezTo>
                    <a:cubicBezTo>
                      <a:pt x="48" y="116"/>
                      <a:pt x="48" y="116"/>
                      <a:pt x="49" y="115"/>
                    </a:cubicBezTo>
                    <a:cubicBezTo>
                      <a:pt x="49" y="115"/>
                      <a:pt x="49" y="115"/>
                      <a:pt x="49" y="114"/>
                    </a:cubicBezTo>
                    <a:cubicBezTo>
                      <a:pt x="51" y="111"/>
                      <a:pt x="52" y="107"/>
                      <a:pt x="54" y="103"/>
                    </a:cubicBezTo>
                    <a:cubicBezTo>
                      <a:pt x="54" y="103"/>
                      <a:pt x="55" y="103"/>
                      <a:pt x="56" y="103"/>
                    </a:cubicBezTo>
                    <a:cubicBezTo>
                      <a:pt x="56" y="102"/>
                      <a:pt x="56" y="102"/>
                      <a:pt x="57" y="101"/>
                    </a:cubicBezTo>
                    <a:cubicBezTo>
                      <a:pt x="63" y="93"/>
                      <a:pt x="65" y="81"/>
                      <a:pt x="65" y="70"/>
                    </a:cubicBezTo>
                    <a:cubicBezTo>
                      <a:pt x="65" y="68"/>
                      <a:pt x="60" y="69"/>
                      <a:pt x="60" y="68"/>
                    </a:cubicBezTo>
                    <a:moveTo>
                      <a:pt x="58" y="38"/>
                    </a:moveTo>
                    <a:cubicBezTo>
                      <a:pt x="60" y="46"/>
                      <a:pt x="60" y="56"/>
                      <a:pt x="60" y="65"/>
                    </a:cubicBezTo>
                    <a:cubicBezTo>
                      <a:pt x="60" y="65"/>
                      <a:pt x="60" y="66"/>
                      <a:pt x="60" y="66"/>
                    </a:cubicBezTo>
                    <a:cubicBezTo>
                      <a:pt x="61" y="56"/>
                      <a:pt x="60" y="47"/>
                      <a:pt x="58" y="38"/>
                    </a:cubicBezTo>
                    <a:moveTo>
                      <a:pt x="16" y="0"/>
                    </a:moveTo>
                    <a:cubicBezTo>
                      <a:pt x="32" y="3"/>
                      <a:pt x="45" y="12"/>
                      <a:pt x="53" y="27"/>
                    </a:cubicBezTo>
                    <a:cubicBezTo>
                      <a:pt x="46" y="13"/>
                      <a:pt x="34" y="3"/>
                      <a:pt x="16" y="0"/>
                    </a:cubicBezTo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</a:path>
                </a:pathLst>
              </a:custGeom>
              <a:solidFill>
                <a:srgbClr val="9390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7" name="Freeform: Shape 69"/>
              <p:cNvSpPr>
                <a:spLocks/>
              </p:cNvSpPr>
              <p:nvPr/>
            </p:nvSpPr>
            <p:spPr bwMode="auto">
              <a:xfrm>
                <a:off x="1686" y="1542"/>
                <a:ext cx="0" cy="4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F7F3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8" name="Freeform: Shape 70"/>
              <p:cNvSpPr>
                <a:spLocks/>
              </p:cNvSpPr>
              <p:nvPr/>
            </p:nvSpPr>
            <p:spPr bwMode="auto">
              <a:xfrm>
                <a:off x="1535" y="1542"/>
                <a:ext cx="0" cy="4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9" name="Freeform: Shape 71"/>
              <p:cNvSpPr>
                <a:spLocks/>
              </p:cNvSpPr>
              <p:nvPr/>
            </p:nvSpPr>
            <p:spPr bwMode="auto">
              <a:xfrm>
                <a:off x="1547" y="1597"/>
                <a:ext cx="88" cy="67"/>
              </a:xfrm>
              <a:custGeom>
                <a:avLst/>
                <a:gdLst>
                  <a:gd name="T0" fmla="*/ 1 w 60"/>
                  <a:gd name="T1" fmla="*/ 0 h 46"/>
                  <a:gd name="T2" fmla="*/ 0 w 60"/>
                  <a:gd name="T3" fmla="*/ 0 h 46"/>
                  <a:gd name="T4" fmla="*/ 0 w 60"/>
                  <a:gd name="T5" fmla="*/ 0 h 46"/>
                  <a:gd name="T6" fmla="*/ 0 w 60"/>
                  <a:gd name="T7" fmla="*/ 0 h 46"/>
                  <a:gd name="T8" fmla="*/ 1 w 60"/>
                  <a:gd name="T9" fmla="*/ 1 h 46"/>
                  <a:gd name="T10" fmla="*/ 43 w 60"/>
                  <a:gd name="T11" fmla="*/ 46 h 46"/>
                  <a:gd name="T12" fmla="*/ 59 w 60"/>
                  <a:gd name="T13" fmla="*/ 41 h 46"/>
                  <a:gd name="T14" fmla="*/ 60 w 60"/>
                  <a:gd name="T15" fmla="*/ 36 h 46"/>
                  <a:gd name="T16" fmla="*/ 43 w 60"/>
                  <a:gd name="T17" fmla="*/ 42 h 46"/>
                  <a:gd name="T18" fmla="*/ 1 w 60"/>
                  <a:gd name="T1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6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9" y="25"/>
                      <a:pt x="23" y="46"/>
                      <a:pt x="43" y="46"/>
                    </a:cubicBezTo>
                    <a:cubicBezTo>
                      <a:pt x="49" y="46"/>
                      <a:pt x="55" y="44"/>
                      <a:pt x="59" y="41"/>
                    </a:cubicBezTo>
                    <a:cubicBezTo>
                      <a:pt x="60" y="39"/>
                      <a:pt x="60" y="38"/>
                      <a:pt x="60" y="36"/>
                    </a:cubicBezTo>
                    <a:cubicBezTo>
                      <a:pt x="55" y="40"/>
                      <a:pt x="49" y="42"/>
                      <a:pt x="43" y="42"/>
                    </a:cubicBezTo>
                    <a:cubicBezTo>
                      <a:pt x="23" y="42"/>
                      <a:pt x="9" y="24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0" name="Freeform: Shape 72"/>
              <p:cNvSpPr>
                <a:spLocks/>
              </p:cNvSpPr>
              <p:nvPr/>
            </p:nvSpPr>
            <p:spPr bwMode="auto">
              <a:xfrm>
                <a:off x="1547" y="159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A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1" name="Freeform: Shape 73"/>
              <p:cNvSpPr>
                <a:spLocks/>
              </p:cNvSpPr>
              <p:nvPr/>
            </p:nvSpPr>
            <p:spPr bwMode="auto">
              <a:xfrm>
                <a:off x="1547" y="159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2" name="Freeform: Shape 74"/>
              <p:cNvSpPr>
                <a:spLocks/>
              </p:cNvSpPr>
              <p:nvPr/>
            </p:nvSpPr>
            <p:spPr bwMode="auto">
              <a:xfrm>
                <a:off x="1633" y="1562"/>
                <a:ext cx="57" cy="95"/>
              </a:xfrm>
              <a:custGeom>
                <a:avLst/>
                <a:gdLst>
                  <a:gd name="T0" fmla="*/ 39 w 39"/>
                  <a:gd name="T1" fmla="*/ 0 h 65"/>
                  <a:gd name="T2" fmla="*/ 38 w 39"/>
                  <a:gd name="T3" fmla="*/ 7 h 65"/>
                  <a:gd name="T4" fmla="*/ 29 w 39"/>
                  <a:gd name="T5" fmla="*/ 20 h 65"/>
                  <a:gd name="T6" fmla="*/ 27 w 39"/>
                  <a:gd name="T7" fmla="*/ 20 h 65"/>
                  <a:gd name="T8" fmla="*/ 27 w 39"/>
                  <a:gd name="T9" fmla="*/ 20 h 65"/>
                  <a:gd name="T10" fmla="*/ 27 w 39"/>
                  <a:gd name="T11" fmla="*/ 21 h 65"/>
                  <a:gd name="T12" fmla="*/ 1 w 39"/>
                  <a:gd name="T13" fmla="*/ 60 h 65"/>
                  <a:gd name="T14" fmla="*/ 0 w 39"/>
                  <a:gd name="T15" fmla="*/ 65 h 65"/>
                  <a:gd name="T16" fmla="*/ 27 w 39"/>
                  <a:gd name="T17" fmla="*/ 25 h 65"/>
                  <a:gd name="T18" fmla="*/ 27 w 39"/>
                  <a:gd name="T19" fmla="*/ 24 h 65"/>
                  <a:gd name="T20" fmla="*/ 27 w 39"/>
                  <a:gd name="T21" fmla="*/ 24 h 65"/>
                  <a:gd name="T22" fmla="*/ 27 w 39"/>
                  <a:gd name="T23" fmla="*/ 24 h 65"/>
                  <a:gd name="T24" fmla="*/ 27 w 39"/>
                  <a:gd name="T25" fmla="*/ 24 h 65"/>
                  <a:gd name="T26" fmla="*/ 28 w 39"/>
                  <a:gd name="T27" fmla="*/ 24 h 65"/>
                  <a:gd name="T28" fmla="*/ 29 w 39"/>
                  <a:gd name="T29" fmla="*/ 24 h 65"/>
                  <a:gd name="T30" fmla="*/ 38 w 39"/>
                  <a:gd name="T31" fmla="*/ 11 h 65"/>
                  <a:gd name="T32" fmla="*/ 39 w 39"/>
                  <a:gd name="T3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65">
                    <a:moveTo>
                      <a:pt x="39" y="0"/>
                    </a:moveTo>
                    <a:cubicBezTo>
                      <a:pt x="39" y="2"/>
                      <a:pt x="38" y="5"/>
                      <a:pt x="38" y="7"/>
                    </a:cubicBezTo>
                    <a:cubicBezTo>
                      <a:pt x="36" y="15"/>
                      <a:pt x="33" y="20"/>
                      <a:pt x="29" y="20"/>
                    </a:cubicBezTo>
                    <a:cubicBezTo>
                      <a:pt x="28" y="20"/>
                      <a:pt x="28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1" y="38"/>
                      <a:pt x="12" y="53"/>
                      <a:pt x="1" y="60"/>
                    </a:cubicBezTo>
                    <a:cubicBezTo>
                      <a:pt x="1" y="62"/>
                      <a:pt x="1" y="63"/>
                      <a:pt x="0" y="65"/>
                    </a:cubicBezTo>
                    <a:cubicBezTo>
                      <a:pt x="12" y="57"/>
                      <a:pt x="21" y="42"/>
                      <a:pt x="27" y="25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9" y="24"/>
                    </a:cubicBezTo>
                    <a:cubicBezTo>
                      <a:pt x="33" y="24"/>
                      <a:pt x="36" y="19"/>
                      <a:pt x="38" y="11"/>
                    </a:cubicBezTo>
                    <a:cubicBezTo>
                      <a:pt x="39" y="7"/>
                      <a:pt x="39" y="3"/>
                      <a:pt x="39" y="0"/>
                    </a:cubicBezTo>
                  </a:path>
                </a:pathLst>
              </a:custGeom>
              <a:solidFill>
                <a:srgbClr val="F7F3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3" name="Freeform: Shape 75"/>
              <p:cNvSpPr>
                <a:spLocks/>
              </p:cNvSpPr>
              <p:nvPr/>
            </p:nvSpPr>
            <p:spPr bwMode="auto">
              <a:xfrm>
                <a:off x="1673" y="1597"/>
                <a:ext cx="1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1 w 1"/>
                  <a:gd name="T4" fmla="*/ 0 w 1"/>
                  <a:gd name="T5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9A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2" name="组合 111"/>
          <p:cNvGrpSpPr/>
          <p:nvPr/>
        </p:nvGrpSpPr>
        <p:grpSpPr>
          <a:xfrm>
            <a:off x="3241505" y="962394"/>
            <a:ext cx="2610569" cy="3472812"/>
            <a:chOff x="3241505" y="962394"/>
            <a:chExt cx="2610569" cy="3472812"/>
          </a:xfrm>
        </p:grpSpPr>
        <p:grpSp>
          <p:nvGrpSpPr>
            <p:cNvPr id="13" name="Group 18"/>
            <p:cNvGrpSpPr/>
            <p:nvPr/>
          </p:nvGrpSpPr>
          <p:grpSpPr>
            <a:xfrm>
              <a:off x="3241505" y="962394"/>
              <a:ext cx="2610569" cy="3472812"/>
              <a:chOff x="3140149" y="962394"/>
              <a:chExt cx="2813641" cy="3742956"/>
            </a:xfrm>
          </p:grpSpPr>
          <p:sp>
            <p:nvSpPr>
              <p:cNvPr id="106" name="Rectangle: Rounded Corners 19"/>
              <p:cNvSpPr/>
              <p:nvPr/>
            </p:nvSpPr>
            <p:spPr>
              <a:xfrm>
                <a:off x="3140149" y="962394"/>
                <a:ext cx="2813641" cy="37429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7" name="Rectangle: Rounded Corners 20"/>
              <p:cNvSpPr/>
              <p:nvPr/>
            </p:nvSpPr>
            <p:spPr>
              <a:xfrm>
                <a:off x="3200400" y="1013950"/>
                <a:ext cx="2677190" cy="1111729"/>
              </a:xfrm>
              <a:prstGeom prst="roundRect">
                <a:avLst>
                  <a:gd name="adj" fmla="val 465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4" name="Rectangle 24"/>
            <p:cNvSpPr>
              <a:spLocks noChangeAspect="1"/>
            </p:cNvSpPr>
            <p:nvPr/>
          </p:nvSpPr>
          <p:spPr bwMode="auto">
            <a:xfrm>
              <a:off x="4113749" y="1256536"/>
              <a:ext cx="989805" cy="1124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Freeform: Shape 25"/>
            <p:cNvSpPr>
              <a:spLocks/>
            </p:cNvSpPr>
            <p:nvPr/>
          </p:nvSpPr>
          <p:spPr bwMode="auto">
            <a:xfrm>
              <a:off x="4115649" y="1256536"/>
              <a:ext cx="987905" cy="1124693"/>
            </a:xfrm>
            <a:custGeom>
              <a:avLst/>
              <a:gdLst>
                <a:gd name="T0" fmla="*/ 440 w 440"/>
                <a:gd name="T1" fmla="*/ 359 h 501"/>
                <a:gd name="T2" fmla="*/ 424 w 440"/>
                <a:gd name="T3" fmla="*/ 388 h 501"/>
                <a:gd name="T4" fmla="*/ 236 w 440"/>
                <a:gd name="T5" fmla="*/ 496 h 501"/>
                <a:gd name="T6" fmla="*/ 203 w 440"/>
                <a:gd name="T7" fmla="*/ 496 h 501"/>
                <a:gd name="T8" fmla="*/ 16 w 440"/>
                <a:gd name="T9" fmla="*/ 388 h 501"/>
                <a:gd name="T10" fmla="*/ 0 w 440"/>
                <a:gd name="T11" fmla="*/ 359 h 501"/>
                <a:gd name="T12" fmla="*/ 0 w 440"/>
                <a:gd name="T13" fmla="*/ 142 h 501"/>
                <a:gd name="T14" fmla="*/ 16 w 440"/>
                <a:gd name="T15" fmla="*/ 114 h 501"/>
                <a:gd name="T16" fmla="*/ 203 w 440"/>
                <a:gd name="T17" fmla="*/ 5 h 501"/>
                <a:gd name="T18" fmla="*/ 236 w 440"/>
                <a:gd name="T19" fmla="*/ 5 h 501"/>
                <a:gd name="T20" fmla="*/ 424 w 440"/>
                <a:gd name="T21" fmla="*/ 114 h 501"/>
                <a:gd name="T22" fmla="*/ 440 w 440"/>
                <a:gd name="T23" fmla="*/ 142 h 501"/>
                <a:gd name="T24" fmla="*/ 440 w 440"/>
                <a:gd name="T25" fmla="*/ 35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501">
                  <a:moveTo>
                    <a:pt x="440" y="359"/>
                  </a:moveTo>
                  <a:cubicBezTo>
                    <a:pt x="440" y="369"/>
                    <a:pt x="433" y="382"/>
                    <a:pt x="424" y="388"/>
                  </a:cubicBezTo>
                  <a:cubicBezTo>
                    <a:pt x="236" y="496"/>
                    <a:pt x="236" y="496"/>
                    <a:pt x="236" y="496"/>
                  </a:cubicBezTo>
                  <a:cubicBezTo>
                    <a:pt x="227" y="501"/>
                    <a:pt x="212" y="501"/>
                    <a:pt x="203" y="496"/>
                  </a:cubicBezTo>
                  <a:cubicBezTo>
                    <a:pt x="16" y="388"/>
                    <a:pt x="16" y="388"/>
                    <a:pt x="16" y="388"/>
                  </a:cubicBezTo>
                  <a:cubicBezTo>
                    <a:pt x="7" y="382"/>
                    <a:pt x="0" y="369"/>
                    <a:pt x="0" y="35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32"/>
                    <a:pt x="7" y="119"/>
                    <a:pt x="16" y="114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12" y="0"/>
                    <a:pt x="227" y="0"/>
                    <a:pt x="236" y="5"/>
                  </a:cubicBezTo>
                  <a:cubicBezTo>
                    <a:pt x="424" y="114"/>
                    <a:pt x="424" y="114"/>
                    <a:pt x="424" y="114"/>
                  </a:cubicBezTo>
                  <a:cubicBezTo>
                    <a:pt x="433" y="119"/>
                    <a:pt x="440" y="132"/>
                    <a:pt x="440" y="142"/>
                  </a:cubicBezTo>
                  <a:cubicBezTo>
                    <a:pt x="440" y="359"/>
                    <a:pt x="440" y="359"/>
                    <a:pt x="440" y="3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Freeform: Shape 26"/>
            <p:cNvSpPr>
              <a:spLocks/>
            </p:cNvSpPr>
            <p:nvPr/>
          </p:nvSpPr>
          <p:spPr bwMode="auto">
            <a:xfrm>
              <a:off x="4151745" y="1305931"/>
              <a:ext cx="907163" cy="518651"/>
            </a:xfrm>
            <a:custGeom>
              <a:avLst/>
              <a:gdLst>
                <a:gd name="T0" fmla="*/ 203 w 404"/>
                <a:gd name="T1" fmla="*/ 0 h 231"/>
                <a:gd name="T2" fmla="*/ 187 w 404"/>
                <a:gd name="T3" fmla="*/ 4 h 231"/>
                <a:gd name="T4" fmla="*/ 17 w 404"/>
                <a:gd name="T5" fmla="*/ 102 h 231"/>
                <a:gd name="T6" fmla="*/ 5 w 404"/>
                <a:gd name="T7" fmla="*/ 114 h 231"/>
                <a:gd name="T8" fmla="*/ 0 w 404"/>
                <a:gd name="T9" fmla="*/ 130 h 231"/>
                <a:gd name="T10" fmla="*/ 0 w 404"/>
                <a:gd name="T11" fmla="*/ 231 h 231"/>
                <a:gd name="T12" fmla="*/ 4 w 404"/>
                <a:gd name="T13" fmla="*/ 231 h 231"/>
                <a:gd name="T14" fmla="*/ 4 w 404"/>
                <a:gd name="T15" fmla="*/ 130 h 231"/>
                <a:gd name="T16" fmla="*/ 4 w 404"/>
                <a:gd name="T17" fmla="*/ 130 h 231"/>
                <a:gd name="T18" fmla="*/ 9 w 404"/>
                <a:gd name="T19" fmla="*/ 116 h 231"/>
                <a:gd name="T20" fmla="*/ 19 w 404"/>
                <a:gd name="T21" fmla="*/ 106 h 231"/>
                <a:gd name="T22" fmla="*/ 189 w 404"/>
                <a:gd name="T23" fmla="*/ 7 h 231"/>
                <a:gd name="T24" fmla="*/ 203 w 404"/>
                <a:gd name="T25" fmla="*/ 4 h 231"/>
                <a:gd name="T26" fmla="*/ 203 w 404"/>
                <a:gd name="T27" fmla="*/ 4 h 231"/>
                <a:gd name="T28" fmla="*/ 203 w 404"/>
                <a:gd name="T29" fmla="*/ 4 h 231"/>
                <a:gd name="T30" fmla="*/ 217 w 404"/>
                <a:gd name="T31" fmla="*/ 7 h 231"/>
                <a:gd name="T32" fmla="*/ 217 w 404"/>
                <a:gd name="T33" fmla="*/ 7 h 231"/>
                <a:gd name="T34" fmla="*/ 387 w 404"/>
                <a:gd name="T35" fmla="*/ 106 h 231"/>
                <a:gd name="T36" fmla="*/ 387 w 404"/>
                <a:gd name="T37" fmla="*/ 106 h 231"/>
                <a:gd name="T38" fmla="*/ 397 w 404"/>
                <a:gd name="T39" fmla="*/ 116 h 231"/>
                <a:gd name="T40" fmla="*/ 400 w 404"/>
                <a:gd name="T41" fmla="*/ 130 h 231"/>
                <a:gd name="T42" fmla="*/ 400 w 404"/>
                <a:gd name="T43" fmla="*/ 231 h 231"/>
                <a:gd name="T44" fmla="*/ 400 w 404"/>
                <a:gd name="T45" fmla="*/ 231 h 231"/>
                <a:gd name="T46" fmla="*/ 404 w 404"/>
                <a:gd name="T47" fmla="*/ 231 h 231"/>
                <a:gd name="T48" fmla="*/ 404 w 404"/>
                <a:gd name="T49" fmla="*/ 130 h 231"/>
                <a:gd name="T50" fmla="*/ 404 w 404"/>
                <a:gd name="T51" fmla="*/ 130 h 231"/>
                <a:gd name="T52" fmla="*/ 404 w 404"/>
                <a:gd name="T53" fmla="*/ 130 h 231"/>
                <a:gd name="T54" fmla="*/ 400 w 404"/>
                <a:gd name="T55" fmla="*/ 114 h 231"/>
                <a:gd name="T56" fmla="*/ 389 w 404"/>
                <a:gd name="T57" fmla="*/ 102 h 231"/>
                <a:gd name="T58" fmla="*/ 219 w 404"/>
                <a:gd name="T59" fmla="*/ 4 h 231"/>
                <a:gd name="T60" fmla="*/ 219 w 404"/>
                <a:gd name="T61" fmla="*/ 4 h 231"/>
                <a:gd name="T62" fmla="*/ 203 w 404"/>
                <a:gd name="T6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4" h="231">
                  <a:moveTo>
                    <a:pt x="203" y="0"/>
                  </a:moveTo>
                  <a:cubicBezTo>
                    <a:pt x="198" y="0"/>
                    <a:pt x="192" y="1"/>
                    <a:pt x="187" y="4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5"/>
                    <a:pt x="8" y="109"/>
                    <a:pt x="5" y="114"/>
                  </a:cubicBezTo>
                  <a:cubicBezTo>
                    <a:pt x="2" y="119"/>
                    <a:pt x="0" y="125"/>
                    <a:pt x="0" y="130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4" y="231"/>
                    <a:pt x="4" y="231"/>
                    <a:pt x="4" y="231"/>
                  </a:cubicBezTo>
                  <a:cubicBezTo>
                    <a:pt x="4" y="130"/>
                    <a:pt x="4" y="130"/>
                    <a:pt x="4" y="130"/>
                  </a:cubicBezTo>
                  <a:cubicBezTo>
                    <a:pt x="4" y="130"/>
                    <a:pt x="4" y="130"/>
                    <a:pt x="4" y="130"/>
                  </a:cubicBezTo>
                  <a:cubicBezTo>
                    <a:pt x="5" y="126"/>
                    <a:pt x="6" y="121"/>
                    <a:pt x="9" y="116"/>
                  </a:cubicBezTo>
                  <a:cubicBezTo>
                    <a:pt x="11" y="112"/>
                    <a:pt x="15" y="108"/>
                    <a:pt x="19" y="106"/>
                  </a:cubicBezTo>
                  <a:cubicBezTo>
                    <a:pt x="189" y="7"/>
                    <a:pt x="189" y="7"/>
                    <a:pt x="189" y="7"/>
                  </a:cubicBezTo>
                  <a:cubicBezTo>
                    <a:pt x="193" y="5"/>
                    <a:pt x="198" y="4"/>
                    <a:pt x="203" y="4"/>
                  </a:cubicBezTo>
                  <a:cubicBezTo>
                    <a:pt x="203" y="4"/>
                    <a:pt x="203" y="4"/>
                    <a:pt x="203" y="4"/>
                  </a:cubicBezTo>
                  <a:cubicBezTo>
                    <a:pt x="203" y="4"/>
                    <a:pt x="203" y="4"/>
                    <a:pt x="203" y="4"/>
                  </a:cubicBezTo>
                  <a:cubicBezTo>
                    <a:pt x="209" y="4"/>
                    <a:pt x="214" y="5"/>
                    <a:pt x="217" y="7"/>
                  </a:cubicBezTo>
                  <a:cubicBezTo>
                    <a:pt x="217" y="7"/>
                    <a:pt x="217" y="7"/>
                    <a:pt x="217" y="7"/>
                  </a:cubicBezTo>
                  <a:cubicBezTo>
                    <a:pt x="387" y="106"/>
                    <a:pt x="387" y="106"/>
                    <a:pt x="387" y="106"/>
                  </a:cubicBezTo>
                  <a:cubicBezTo>
                    <a:pt x="387" y="106"/>
                    <a:pt x="387" y="106"/>
                    <a:pt x="387" y="106"/>
                  </a:cubicBezTo>
                  <a:cubicBezTo>
                    <a:pt x="391" y="108"/>
                    <a:pt x="394" y="112"/>
                    <a:pt x="397" y="116"/>
                  </a:cubicBezTo>
                  <a:cubicBezTo>
                    <a:pt x="399" y="121"/>
                    <a:pt x="400" y="126"/>
                    <a:pt x="400" y="130"/>
                  </a:cubicBezTo>
                  <a:cubicBezTo>
                    <a:pt x="400" y="231"/>
                    <a:pt x="400" y="231"/>
                    <a:pt x="400" y="231"/>
                  </a:cubicBezTo>
                  <a:cubicBezTo>
                    <a:pt x="400" y="231"/>
                    <a:pt x="400" y="231"/>
                    <a:pt x="400" y="231"/>
                  </a:cubicBezTo>
                  <a:cubicBezTo>
                    <a:pt x="404" y="231"/>
                    <a:pt x="404" y="231"/>
                    <a:pt x="404" y="231"/>
                  </a:cubicBezTo>
                  <a:cubicBezTo>
                    <a:pt x="404" y="130"/>
                    <a:pt x="404" y="130"/>
                    <a:pt x="404" y="130"/>
                  </a:cubicBezTo>
                  <a:cubicBezTo>
                    <a:pt x="404" y="130"/>
                    <a:pt x="404" y="130"/>
                    <a:pt x="404" y="130"/>
                  </a:cubicBezTo>
                  <a:cubicBezTo>
                    <a:pt x="404" y="130"/>
                    <a:pt x="404" y="130"/>
                    <a:pt x="404" y="130"/>
                  </a:cubicBezTo>
                  <a:cubicBezTo>
                    <a:pt x="404" y="125"/>
                    <a:pt x="403" y="119"/>
                    <a:pt x="400" y="114"/>
                  </a:cubicBezTo>
                  <a:cubicBezTo>
                    <a:pt x="397" y="109"/>
                    <a:pt x="394" y="105"/>
                    <a:pt x="389" y="102"/>
                  </a:cubicBezTo>
                  <a:cubicBezTo>
                    <a:pt x="219" y="4"/>
                    <a:pt x="219" y="4"/>
                    <a:pt x="219" y="4"/>
                  </a:cubicBezTo>
                  <a:cubicBezTo>
                    <a:pt x="219" y="4"/>
                    <a:pt x="219" y="4"/>
                    <a:pt x="219" y="4"/>
                  </a:cubicBezTo>
                  <a:cubicBezTo>
                    <a:pt x="215" y="1"/>
                    <a:pt x="209" y="0"/>
                    <a:pt x="203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Freeform: Shape 27"/>
            <p:cNvSpPr>
              <a:spLocks/>
            </p:cNvSpPr>
            <p:nvPr/>
          </p:nvSpPr>
          <p:spPr bwMode="auto">
            <a:xfrm>
              <a:off x="4161244" y="1824581"/>
              <a:ext cx="897664" cy="523400"/>
            </a:xfrm>
            <a:custGeom>
              <a:avLst/>
              <a:gdLst>
                <a:gd name="T0" fmla="*/ 0 w 400"/>
                <a:gd name="T1" fmla="*/ 0 h 233"/>
                <a:gd name="T2" fmla="*/ 0 w 400"/>
                <a:gd name="T3" fmla="*/ 104 h 233"/>
                <a:gd name="T4" fmla="*/ 15 w 400"/>
                <a:gd name="T5" fmla="*/ 130 h 233"/>
                <a:gd name="T6" fmla="*/ 185 w 400"/>
                <a:gd name="T7" fmla="*/ 228 h 233"/>
                <a:gd name="T8" fmla="*/ 215 w 400"/>
                <a:gd name="T9" fmla="*/ 228 h 233"/>
                <a:gd name="T10" fmla="*/ 385 w 400"/>
                <a:gd name="T11" fmla="*/ 130 h 233"/>
                <a:gd name="T12" fmla="*/ 400 w 400"/>
                <a:gd name="T13" fmla="*/ 104 h 233"/>
                <a:gd name="T14" fmla="*/ 400 w 400"/>
                <a:gd name="T15" fmla="*/ 0 h 233"/>
                <a:gd name="T16" fmla="*/ 0 w 400"/>
                <a:gd name="T1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233">
                  <a:moveTo>
                    <a:pt x="0" y="0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6" y="125"/>
                    <a:pt x="15" y="130"/>
                  </a:cubicBezTo>
                  <a:cubicBezTo>
                    <a:pt x="185" y="228"/>
                    <a:pt x="185" y="228"/>
                    <a:pt x="185" y="228"/>
                  </a:cubicBezTo>
                  <a:cubicBezTo>
                    <a:pt x="193" y="233"/>
                    <a:pt x="206" y="233"/>
                    <a:pt x="215" y="228"/>
                  </a:cubicBezTo>
                  <a:cubicBezTo>
                    <a:pt x="385" y="130"/>
                    <a:pt x="385" y="130"/>
                    <a:pt x="385" y="130"/>
                  </a:cubicBezTo>
                  <a:cubicBezTo>
                    <a:pt x="393" y="125"/>
                    <a:pt x="400" y="113"/>
                    <a:pt x="400" y="104"/>
                  </a:cubicBezTo>
                  <a:cubicBezTo>
                    <a:pt x="400" y="0"/>
                    <a:pt x="400" y="0"/>
                    <a:pt x="4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Freeform: Shape 28"/>
            <p:cNvSpPr>
              <a:spLocks/>
            </p:cNvSpPr>
            <p:nvPr/>
          </p:nvSpPr>
          <p:spPr bwMode="auto">
            <a:xfrm>
              <a:off x="4151745" y="1824581"/>
              <a:ext cx="907163" cy="525300"/>
            </a:xfrm>
            <a:custGeom>
              <a:avLst/>
              <a:gdLst>
                <a:gd name="T0" fmla="*/ 0 w 404"/>
                <a:gd name="T1" fmla="*/ 0 h 234"/>
                <a:gd name="T2" fmla="*/ 0 w 404"/>
                <a:gd name="T3" fmla="*/ 104 h 234"/>
                <a:gd name="T4" fmla="*/ 5 w 404"/>
                <a:gd name="T5" fmla="*/ 120 h 234"/>
                <a:gd name="T6" fmla="*/ 17 w 404"/>
                <a:gd name="T7" fmla="*/ 132 h 234"/>
                <a:gd name="T8" fmla="*/ 187 w 404"/>
                <a:gd name="T9" fmla="*/ 230 h 234"/>
                <a:gd name="T10" fmla="*/ 203 w 404"/>
                <a:gd name="T11" fmla="*/ 234 h 234"/>
                <a:gd name="T12" fmla="*/ 219 w 404"/>
                <a:gd name="T13" fmla="*/ 230 h 234"/>
                <a:gd name="T14" fmla="*/ 219 w 404"/>
                <a:gd name="T15" fmla="*/ 230 h 234"/>
                <a:gd name="T16" fmla="*/ 389 w 404"/>
                <a:gd name="T17" fmla="*/ 132 h 234"/>
                <a:gd name="T18" fmla="*/ 389 w 404"/>
                <a:gd name="T19" fmla="*/ 132 h 234"/>
                <a:gd name="T20" fmla="*/ 400 w 404"/>
                <a:gd name="T21" fmla="*/ 119 h 234"/>
                <a:gd name="T22" fmla="*/ 404 w 404"/>
                <a:gd name="T23" fmla="*/ 104 h 234"/>
                <a:gd name="T24" fmla="*/ 404 w 404"/>
                <a:gd name="T25" fmla="*/ 0 h 234"/>
                <a:gd name="T26" fmla="*/ 400 w 404"/>
                <a:gd name="T27" fmla="*/ 0 h 234"/>
                <a:gd name="T28" fmla="*/ 400 w 404"/>
                <a:gd name="T29" fmla="*/ 104 h 234"/>
                <a:gd name="T30" fmla="*/ 397 w 404"/>
                <a:gd name="T31" fmla="*/ 118 h 234"/>
                <a:gd name="T32" fmla="*/ 387 w 404"/>
                <a:gd name="T33" fmla="*/ 128 h 234"/>
                <a:gd name="T34" fmla="*/ 217 w 404"/>
                <a:gd name="T35" fmla="*/ 226 h 234"/>
                <a:gd name="T36" fmla="*/ 217 w 404"/>
                <a:gd name="T37" fmla="*/ 226 h 234"/>
                <a:gd name="T38" fmla="*/ 203 w 404"/>
                <a:gd name="T39" fmla="*/ 230 h 234"/>
                <a:gd name="T40" fmla="*/ 189 w 404"/>
                <a:gd name="T41" fmla="*/ 226 h 234"/>
                <a:gd name="T42" fmla="*/ 19 w 404"/>
                <a:gd name="T43" fmla="*/ 128 h 234"/>
                <a:gd name="T44" fmla="*/ 9 w 404"/>
                <a:gd name="T45" fmla="*/ 117 h 234"/>
                <a:gd name="T46" fmla="*/ 4 w 404"/>
                <a:gd name="T47" fmla="*/ 104 h 234"/>
                <a:gd name="T48" fmla="*/ 4 w 404"/>
                <a:gd name="T49" fmla="*/ 0 h 234"/>
                <a:gd name="T50" fmla="*/ 0 w 404"/>
                <a:gd name="T5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4" h="234">
                  <a:moveTo>
                    <a:pt x="0" y="0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09"/>
                    <a:pt x="2" y="115"/>
                    <a:pt x="5" y="120"/>
                  </a:cubicBezTo>
                  <a:cubicBezTo>
                    <a:pt x="8" y="125"/>
                    <a:pt x="12" y="129"/>
                    <a:pt x="17" y="132"/>
                  </a:cubicBezTo>
                  <a:cubicBezTo>
                    <a:pt x="187" y="230"/>
                    <a:pt x="187" y="230"/>
                    <a:pt x="187" y="230"/>
                  </a:cubicBezTo>
                  <a:cubicBezTo>
                    <a:pt x="192" y="233"/>
                    <a:pt x="198" y="234"/>
                    <a:pt x="203" y="234"/>
                  </a:cubicBezTo>
                  <a:cubicBezTo>
                    <a:pt x="209" y="234"/>
                    <a:pt x="215" y="233"/>
                    <a:pt x="219" y="230"/>
                  </a:cubicBezTo>
                  <a:cubicBezTo>
                    <a:pt x="219" y="230"/>
                    <a:pt x="219" y="230"/>
                    <a:pt x="219" y="230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94" y="129"/>
                    <a:pt x="397" y="124"/>
                    <a:pt x="400" y="119"/>
                  </a:cubicBezTo>
                  <a:cubicBezTo>
                    <a:pt x="403" y="114"/>
                    <a:pt x="404" y="109"/>
                    <a:pt x="404" y="104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0" y="0"/>
                    <a:pt x="400" y="0"/>
                    <a:pt x="400" y="0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400" y="108"/>
                    <a:pt x="399" y="113"/>
                    <a:pt x="397" y="118"/>
                  </a:cubicBezTo>
                  <a:cubicBezTo>
                    <a:pt x="394" y="122"/>
                    <a:pt x="391" y="126"/>
                    <a:pt x="387" y="128"/>
                  </a:cubicBezTo>
                  <a:cubicBezTo>
                    <a:pt x="217" y="226"/>
                    <a:pt x="217" y="226"/>
                    <a:pt x="217" y="226"/>
                  </a:cubicBezTo>
                  <a:cubicBezTo>
                    <a:pt x="217" y="226"/>
                    <a:pt x="217" y="226"/>
                    <a:pt x="217" y="226"/>
                  </a:cubicBezTo>
                  <a:cubicBezTo>
                    <a:pt x="214" y="229"/>
                    <a:pt x="208" y="230"/>
                    <a:pt x="203" y="230"/>
                  </a:cubicBezTo>
                  <a:cubicBezTo>
                    <a:pt x="198" y="230"/>
                    <a:pt x="193" y="229"/>
                    <a:pt x="189" y="226"/>
                  </a:cubicBezTo>
                  <a:cubicBezTo>
                    <a:pt x="19" y="128"/>
                    <a:pt x="19" y="128"/>
                    <a:pt x="19" y="128"/>
                  </a:cubicBezTo>
                  <a:cubicBezTo>
                    <a:pt x="15" y="126"/>
                    <a:pt x="11" y="122"/>
                    <a:pt x="9" y="117"/>
                  </a:cubicBezTo>
                  <a:cubicBezTo>
                    <a:pt x="6" y="113"/>
                    <a:pt x="4" y="108"/>
                    <a:pt x="4" y="10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24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Freeform: Shape 29"/>
            <p:cNvSpPr>
              <a:spLocks/>
            </p:cNvSpPr>
            <p:nvPr/>
          </p:nvSpPr>
          <p:spPr bwMode="auto">
            <a:xfrm>
              <a:off x="4214439" y="1375275"/>
              <a:ext cx="790324" cy="449307"/>
            </a:xfrm>
            <a:custGeom>
              <a:avLst/>
              <a:gdLst>
                <a:gd name="T0" fmla="*/ 175 w 352"/>
                <a:gd name="T1" fmla="*/ 0 h 200"/>
                <a:gd name="T2" fmla="*/ 162 w 352"/>
                <a:gd name="T3" fmla="*/ 4 h 200"/>
                <a:gd name="T4" fmla="*/ 14 w 352"/>
                <a:gd name="T5" fmla="*/ 89 h 200"/>
                <a:gd name="T6" fmla="*/ 0 w 352"/>
                <a:gd name="T7" fmla="*/ 112 h 200"/>
                <a:gd name="T8" fmla="*/ 0 w 352"/>
                <a:gd name="T9" fmla="*/ 200 h 200"/>
                <a:gd name="T10" fmla="*/ 352 w 352"/>
                <a:gd name="T11" fmla="*/ 200 h 200"/>
                <a:gd name="T12" fmla="*/ 352 w 352"/>
                <a:gd name="T13" fmla="*/ 112 h 200"/>
                <a:gd name="T14" fmla="*/ 338 w 352"/>
                <a:gd name="T15" fmla="*/ 89 h 200"/>
                <a:gd name="T16" fmla="*/ 189 w 352"/>
                <a:gd name="T17" fmla="*/ 4 h 200"/>
                <a:gd name="T18" fmla="*/ 175 w 352"/>
                <a:gd name="T1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2" h="200">
                  <a:moveTo>
                    <a:pt x="175" y="0"/>
                  </a:moveTo>
                  <a:cubicBezTo>
                    <a:pt x="171" y="0"/>
                    <a:pt x="166" y="1"/>
                    <a:pt x="162" y="4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6" y="94"/>
                    <a:pt x="0" y="104"/>
                    <a:pt x="0" y="11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352" y="200"/>
                    <a:pt x="352" y="200"/>
                    <a:pt x="352" y="200"/>
                  </a:cubicBezTo>
                  <a:cubicBezTo>
                    <a:pt x="352" y="112"/>
                    <a:pt x="352" y="112"/>
                    <a:pt x="352" y="112"/>
                  </a:cubicBezTo>
                  <a:cubicBezTo>
                    <a:pt x="352" y="104"/>
                    <a:pt x="346" y="94"/>
                    <a:pt x="338" y="89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5" y="1"/>
                    <a:pt x="180" y="0"/>
                    <a:pt x="17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: Shape 30"/>
            <p:cNvSpPr>
              <a:spLocks/>
            </p:cNvSpPr>
            <p:nvPr/>
          </p:nvSpPr>
          <p:spPr bwMode="auto">
            <a:xfrm>
              <a:off x="4313229" y="1483565"/>
              <a:ext cx="592743" cy="673486"/>
            </a:xfrm>
            <a:custGeom>
              <a:avLst/>
              <a:gdLst>
                <a:gd name="T0" fmla="*/ 264 w 264"/>
                <a:gd name="T1" fmla="*/ 214 h 300"/>
                <a:gd name="T2" fmla="*/ 254 w 264"/>
                <a:gd name="T3" fmla="*/ 232 h 300"/>
                <a:gd name="T4" fmla="*/ 142 w 264"/>
                <a:gd name="T5" fmla="*/ 296 h 300"/>
                <a:gd name="T6" fmla="*/ 122 w 264"/>
                <a:gd name="T7" fmla="*/ 296 h 300"/>
                <a:gd name="T8" fmla="*/ 10 w 264"/>
                <a:gd name="T9" fmla="*/ 232 h 300"/>
                <a:gd name="T10" fmla="*/ 0 w 264"/>
                <a:gd name="T11" fmla="*/ 214 h 300"/>
                <a:gd name="T12" fmla="*/ 0 w 264"/>
                <a:gd name="T13" fmla="*/ 85 h 300"/>
                <a:gd name="T14" fmla="*/ 10 w 264"/>
                <a:gd name="T15" fmla="*/ 68 h 300"/>
                <a:gd name="T16" fmla="*/ 122 w 264"/>
                <a:gd name="T17" fmla="*/ 3 h 300"/>
                <a:gd name="T18" fmla="*/ 142 w 264"/>
                <a:gd name="T19" fmla="*/ 3 h 300"/>
                <a:gd name="T20" fmla="*/ 254 w 264"/>
                <a:gd name="T21" fmla="*/ 68 h 300"/>
                <a:gd name="T22" fmla="*/ 264 w 264"/>
                <a:gd name="T23" fmla="*/ 85 h 300"/>
                <a:gd name="T24" fmla="*/ 264 w 264"/>
                <a:gd name="T25" fmla="*/ 21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300">
                  <a:moveTo>
                    <a:pt x="264" y="214"/>
                  </a:moveTo>
                  <a:cubicBezTo>
                    <a:pt x="264" y="221"/>
                    <a:pt x="259" y="228"/>
                    <a:pt x="254" y="232"/>
                  </a:cubicBezTo>
                  <a:cubicBezTo>
                    <a:pt x="142" y="296"/>
                    <a:pt x="142" y="296"/>
                    <a:pt x="142" y="296"/>
                  </a:cubicBezTo>
                  <a:cubicBezTo>
                    <a:pt x="136" y="300"/>
                    <a:pt x="127" y="300"/>
                    <a:pt x="122" y="296"/>
                  </a:cubicBezTo>
                  <a:cubicBezTo>
                    <a:pt x="10" y="232"/>
                    <a:pt x="10" y="232"/>
                    <a:pt x="10" y="232"/>
                  </a:cubicBezTo>
                  <a:cubicBezTo>
                    <a:pt x="4" y="228"/>
                    <a:pt x="0" y="221"/>
                    <a:pt x="0" y="21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8"/>
                    <a:pt x="4" y="71"/>
                    <a:pt x="10" y="68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7" y="0"/>
                    <a:pt x="136" y="0"/>
                    <a:pt x="142" y="3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9" y="71"/>
                    <a:pt x="264" y="78"/>
                    <a:pt x="264" y="85"/>
                  </a:cubicBezTo>
                  <a:lnTo>
                    <a:pt x="264" y="214"/>
                  </a:lnTo>
                  <a:close/>
                </a:path>
              </a:pathLst>
            </a:custGeom>
            <a:solidFill>
              <a:srgbClr val="F0EB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1" name="Group 32"/>
            <p:cNvGrpSpPr/>
            <p:nvPr/>
          </p:nvGrpSpPr>
          <p:grpSpPr>
            <a:xfrm>
              <a:off x="3595010" y="1605733"/>
              <a:ext cx="2030942" cy="214306"/>
              <a:chOff x="3521149" y="1655777"/>
              <a:chExt cx="2188923" cy="230976"/>
            </a:xfrm>
          </p:grpSpPr>
          <p:sp>
            <p:nvSpPr>
              <p:cNvPr id="104" name="Freeform: Shape 33"/>
              <p:cNvSpPr>
                <a:spLocks/>
              </p:cNvSpPr>
              <p:nvPr/>
            </p:nvSpPr>
            <p:spPr bwMode="auto">
              <a:xfrm>
                <a:off x="5524334" y="1688315"/>
                <a:ext cx="185738" cy="198438"/>
              </a:xfrm>
              <a:custGeom>
                <a:avLst/>
                <a:gdLst>
                  <a:gd name="T0" fmla="*/ 32 w 32"/>
                  <a:gd name="T1" fmla="*/ 31 h 34"/>
                  <a:gd name="T2" fmla="*/ 24 w 32"/>
                  <a:gd name="T3" fmla="*/ 22 h 34"/>
                  <a:gd name="T4" fmla="*/ 27 w 32"/>
                  <a:gd name="T5" fmla="*/ 13 h 34"/>
                  <a:gd name="T6" fmla="*/ 13 w 32"/>
                  <a:gd name="T7" fmla="*/ 0 h 34"/>
                  <a:gd name="T8" fmla="*/ 0 w 32"/>
                  <a:gd name="T9" fmla="*/ 13 h 34"/>
                  <a:gd name="T10" fmla="*/ 13 w 32"/>
                  <a:gd name="T11" fmla="*/ 27 h 34"/>
                  <a:gd name="T12" fmla="*/ 20 w 32"/>
                  <a:gd name="T13" fmla="*/ 25 h 34"/>
                  <a:gd name="T14" fmla="*/ 28 w 32"/>
                  <a:gd name="T15" fmla="*/ 34 h 34"/>
                  <a:gd name="T16" fmla="*/ 32 w 32"/>
                  <a:gd name="T17" fmla="*/ 31 h 34"/>
                  <a:gd name="T18" fmla="*/ 5 w 32"/>
                  <a:gd name="T19" fmla="*/ 13 h 34"/>
                  <a:gd name="T20" fmla="*/ 13 w 32"/>
                  <a:gd name="T21" fmla="*/ 5 h 34"/>
                  <a:gd name="T22" fmla="*/ 22 w 32"/>
                  <a:gd name="T23" fmla="*/ 13 h 34"/>
                  <a:gd name="T24" fmla="*/ 13 w 32"/>
                  <a:gd name="T25" fmla="*/ 22 h 34"/>
                  <a:gd name="T26" fmla="*/ 5 w 32"/>
                  <a:gd name="T27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34">
                    <a:moveTo>
                      <a:pt x="32" y="31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6" y="20"/>
                      <a:pt x="27" y="17"/>
                      <a:pt x="27" y="13"/>
                    </a:cubicBezTo>
                    <a:cubicBezTo>
                      <a:pt x="27" y="6"/>
                      <a:pt x="21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"/>
                      <a:pt x="6" y="27"/>
                      <a:pt x="13" y="27"/>
                    </a:cubicBezTo>
                    <a:cubicBezTo>
                      <a:pt x="16" y="27"/>
                      <a:pt x="18" y="26"/>
                      <a:pt x="20" y="25"/>
                    </a:cubicBezTo>
                    <a:cubicBezTo>
                      <a:pt x="28" y="34"/>
                      <a:pt x="28" y="34"/>
                      <a:pt x="28" y="34"/>
                    </a:cubicBezTo>
                    <a:lnTo>
                      <a:pt x="32" y="31"/>
                    </a:lnTo>
                    <a:close/>
                    <a:moveTo>
                      <a:pt x="5" y="13"/>
                    </a:moveTo>
                    <a:cubicBezTo>
                      <a:pt x="5" y="8"/>
                      <a:pt x="8" y="5"/>
                      <a:pt x="13" y="5"/>
                    </a:cubicBezTo>
                    <a:cubicBezTo>
                      <a:pt x="18" y="5"/>
                      <a:pt x="22" y="8"/>
                      <a:pt x="22" y="13"/>
                    </a:cubicBezTo>
                    <a:cubicBezTo>
                      <a:pt x="22" y="18"/>
                      <a:pt x="18" y="22"/>
                      <a:pt x="13" y="22"/>
                    </a:cubicBezTo>
                    <a:cubicBezTo>
                      <a:pt x="8" y="22"/>
                      <a:pt x="5" y="18"/>
                      <a:pt x="5" y="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5" name="Freeform: Shape 34"/>
              <p:cNvSpPr>
                <a:spLocks/>
              </p:cNvSpPr>
              <p:nvPr/>
            </p:nvSpPr>
            <p:spPr bwMode="auto">
              <a:xfrm>
                <a:off x="3521149" y="1655777"/>
                <a:ext cx="257175" cy="229730"/>
              </a:xfrm>
              <a:custGeom>
                <a:avLst/>
                <a:gdLst>
                  <a:gd name="T0" fmla="*/ 32 w 44"/>
                  <a:gd name="T1" fmla="*/ 10 h 45"/>
                  <a:gd name="T2" fmla="*/ 12 w 44"/>
                  <a:gd name="T3" fmla="*/ 10 h 45"/>
                  <a:gd name="T4" fmla="*/ 10 w 44"/>
                  <a:gd name="T5" fmla="*/ 12 h 45"/>
                  <a:gd name="T6" fmla="*/ 12 w 44"/>
                  <a:gd name="T7" fmla="*/ 14 h 45"/>
                  <a:gd name="T8" fmla="*/ 32 w 44"/>
                  <a:gd name="T9" fmla="*/ 14 h 45"/>
                  <a:gd name="T10" fmla="*/ 34 w 44"/>
                  <a:gd name="T11" fmla="*/ 12 h 45"/>
                  <a:gd name="T12" fmla="*/ 32 w 44"/>
                  <a:gd name="T13" fmla="*/ 10 h 45"/>
                  <a:gd name="T14" fmla="*/ 39 w 44"/>
                  <a:gd name="T15" fmla="*/ 0 h 45"/>
                  <a:gd name="T16" fmla="*/ 5 w 44"/>
                  <a:gd name="T17" fmla="*/ 0 h 45"/>
                  <a:gd name="T18" fmla="*/ 0 w 44"/>
                  <a:gd name="T19" fmla="*/ 5 h 45"/>
                  <a:gd name="T20" fmla="*/ 0 w 44"/>
                  <a:gd name="T21" fmla="*/ 33 h 45"/>
                  <a:gd name="T22" fmla="*/ 5 w 44"/>
                  <a:gd name="T23" fmla="*/ 38 h 45"/>
                  <a:gd name="T24" fmla="*/ 20 w 44"/>
                  <a:gd name="T25" fmla="*/ 38 h 45"/>
                  <a:gd name="T26" fmla="*/ 27 w 44"/>
                  <a:gd name="T27" fmla="*/ 45 h 45"/>
                  <a:gd name="T28" fmla="*/ 34 w 44"/>
                  <a:gd name="T29" fmla="*/ 38 h 45"/>
                  <a:gd name="T30" fmla="*/ 39 w 44"/>
                  <a:gd name="T31" fmla="*/ 38 h 45"/>
                  <a:gd name="T32" fmla="*/ 44 w 44"/>
                  <a:gd name="T33" fmla="*/ 33 h 45"/>
                  <a:gd name="T34" fmla="*/ 44 w 44"/>
                  <a:gd name="T35" fmla="*/ 5 h 45"/>
                  <a:gd name="T36" fmla="*/ 39 w 44"/>
                  <a:gd name="T37" fmla="*/ 0 h 45"/>
                  <a:gd name="T38" fmla="*/ 41 w 44"/>
                  <a:gd name="T39" fmla="*/ 31 h 45"/>
                  <a:gd name="T40" fmla="*/ 37 w 44"/>
                  <a:gd name="T41" fmla="*/ 34 h 45"/>
                  <a:gd name="T42" fmla="*/ 32 w 44"/>
                  <a:gd name="T43" fmla="*/ 34 h 45"/>
                  <a:gd name="T44" fmla="*/ 27 w 44"/>
                  <a:gd name="T45" fmla="*/ 39 h 45"/>
                  <a:gd name="T46" fmla="*/ 22 w 44"/>
                  <a:gd name="T47" fmla="*/ 34 h 45"/>
                  <a:gd name="T48" fmla="*/ 7 w 44"/>
                  <a:gd name="T49" fmla="*/ 34 h 45"/>
                  <a:gd name="T50" fmla="*/ 3 w 44"/>
                  <a:gd name="T51" fmla="*/ 31 h 45"/>
                  <a:gd name="T52" fmla="*/ 3 w 44"/>
                  <a:gd name="T53" fmla="*/ 7 h 45"/>
                  <a:gd name="T54" fmla="*/ 7 w 44"/>
                  <a:gd name="T55" fmla="*/ 4 h 45"/>
                  <a:gd name="T56" fmla="*/ 37 w 44"/>
                  <a:gd name="T57" fmla="*/ 4 h 45"/>
                  <a:gd name="T58" fmla="*/ 41 w 44"/>
                  <a:gd name="T59" fmla="*/ 7 h 45"/>
                  <a:gd name="T60" fmla="*/ 41 w 44"/>
                  <a:gd name="T61" fmla="*/ 31 h 45"/>
                  <a:gd name="T62" fmla="*/ 32 w 44"/>
                  <a:gd name="T63" fmla="*/ 19 h 45"/>
                  <a:gd name="T64" fmla="*/ 19 w 44"/>
                  <a:gd name="T65" fmla="*/ 19 h 45"/>
                  <a:gd name="T66" fmla="*/ 17 w 44"/>
                  <a:gd name="T67" fmla="*/ 21 h 45"/>
                  <a:gd name="T68" fmla="*/ 19 w 44"/>
                  <a:gd name="T69" fmla="*/ 22 h 45"/>
                  <a:gd name="T70" fmla="*/ 32 w 44"/>
                  <a:gd name="T71" fmla="*/ 22 h 45"/>
                  <a:gd name="T72" fmla="*/ 34 w 44"/>
                  <a:gd name="T73" fmla="*/ 21 h 45"/>
                  <a:gd name="T74" fmla="*/ 32 w 44"/>
                  <a:gd name="T75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0" y="11"/>
                      <a:pt x="10" y="12"/>
                    </a:cubicBezTo>
                    <a:cubicBezTo>
                      <a:pt x="10" y="13"/>
                      <a:pt x="11" y="14"/>
                      <a:pt x="1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4"/>
                      <a:pt x="34" y="13"/>
                      <a:pt x="34" y="12"/>
                    </a:cubicBezTo>
                    <a:cubicBezTo>
                      <a:pt x="34" y="11"/>
                      <a:pt x="33" y="10"/>
                      <a:pt x="32" y="10"/>
                    </a:cubicBezTo>
                    <a:close/>
                    <a:moveTo>
                      <a:pt x="3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5"/>
                      <a:pt x="2" y="38"/>
                      <a:pt x="5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42" y="38"/>
                      <a:pt x="44" y="35"/>
                      <a:pt x="44" y="33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2"/>
                      <a:pt x="42" y="0"/>
                      <a:pt x="39" y="0"/>
                    </a:cubicBezTo>
                    <a:close/>
                    <a:moveTo>
                      <a:pt x="41" y="31"/>
                    </a:moveTo>
                    <a:cubicBezTo>
                      <a:pt x="41" y="33"/>
                      <a:pt x="39" y="34"/>
                      <a:pt x="37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34"/>
                      <a:pt x="3" y="33"/>
                      <a:pt x="3" y="31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4"/>
                      <a:pt x="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9" y="4"/>
                      <a:pt x="41" y="5"/>
                      <a:pt x="41" y="7"/>
                    </a:cubicBezTo>
                    <a:lnTo>
                      <a:pt x="41" y="31"/>
                    </a:lnTo>
                    <a:close/>
                    <a:moveTo>
                      <a:pt x="32" y="19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8" y="19"/>
                      <a:pt x="17" y="20"/>
                      <a:pt x="17" y="21"/>
                    </a:cubicBezTo>
                    <a:cubicBezTo>
                      <a:pt x="17" y="22"/>
                      <a:pt x="18" y="22"/>
                      <a:pt x="19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3" y="22"/>
                      <a:pt x="34" y="22"/>
                      <a:pt x="34" y="21"/>
                    </a:cubicBezTo>
                    <a:cubicBezTo>
                      <a:pt x="34" y="20"/>
                      <a:pt x="33" y="19"/>
                      <a:pt x="32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32" name="Hexagon 5"/>
            <p:cNvSpPr/>
            <p:nvPr/>
          </p:nvSpPr>
          <p:spPr>
            <a:xfrm>
              <a:off x="3982589" y="3269032"/>
              <a:ext cx="1251939" cy="1104140"/>
            </a:xfrm>
            <a:prstGeom prst="hexagon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5" name="Group 55"/>
            <p:cNvGrpSpPr/>
            <p:nvPr/>
          </p:nvGrpSpPr>
          <p:grpSpPr>
            <a:xfrm>
              <a:off x="3865704" y="2509940"/>
              <a:ext cx="1467361" cy="593336"/>
              <a:chOff x="3627319" y="6045522"/>
              <a:chExt cx="1956482" cy="791114"/>
            </a:xfrm>
          </p:grpSpPr>
          <p:sp>
            <p:nvSpPr>
              <p:cNvPr id="96" name="Rectangle 60"/>
              <p:cNvSpPr>
                <a:spLocks/>
              </p:cNvSpPr>
              <p:nvPr/>
            </p:nvSpPr>
            <p:spPr bwMode="auto">
              <a:xfrm>
                <a:off x="3627319" y="6045522"/>
                <a:ext cx="195648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normAutofit fontScale="77500" lnSpcReduction="20000"/>
              </a:bodyPr>
              <a:lstStyle/>
              <a:p>
                <a:pPr algn="ctr" eaLnBrk="1" hangingPunct="1"/>
                <a:r>
                  <a:rPr lang="zh-CN" altLang="en-US" sz="1400" b="1">
                    <a:solidFill>
                      <a:schemeClr val="accent2"/>
                    </a:solidFill>
                    <a:latin typeface="+mn-lt"/>
                    <a:ea typeface="+mn-ea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97" name="Rectangle 61"/>
              <p:cNvSpPr>
                <a:spLocks/>
              </p:cNvSpPr>
              <p:nvPr/>
            </p:nvSpPr>
            <p:spPr bwMode="auto">
              <a:xfrm>
                <a:off x="3627319" y="6353299"/>
                <a:ext cx="1956482" cy="483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rmAutofit fontScale="70000" lnSpcReduction="20000"/>
              </a:bodyPr>
              <a:lstStyle/>
              <a:p>
                <a:pPr algn="ctr" eaLnBrk="1" hangingPunct="1">
                  <a:lnSpc>
                    <a:spcPct val="120000"/>
                  </a:lnSpc>
                </a:pPr>
                <a:r>
                  <a:rPr lang="zh-CN" altLang="en-US" sz="900">
                    <a:latin typeface="+mn-lt"/>
                    <a:ea typeface="+mn-ea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900">
                    <a:latin typeface="+mn-lt"/>
                    <a:ea typeface="+mn-ea"/>
                    <a:cs typeface="+mn-ea"/>
                    <a:sym typeface="+mn-lt"/>
                  </a:rPr>
                </a:br>
                <a:r>
                  <a:rPr lang="zh-CN" altLang="en-US" sz="900">
                    <a:latin typeface="+mn-lt"/>
                    <a:ea typeface="+mn-ea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38" name="Group 76"/>
            <p:cNvGrpSpPr>
              <a:grpSpLocks noChangeAspect="1"/>
            </p:cNvGrpSpPr>
            <p:nvPr/>
          </p:nvGrpSpPr>
          <p:grpSpPr bwMode="auto">
            <a:xfrm>
              <a:off x="4401744" y="1567188"/>
              <a:ext cx="415528" cy="489348"/>
              <a:chOff x="3697" y="1447"/>
              <a:chExt cx="349" cy="411"/>
            </a:xfrm>
          </p:grpSpPr>
          <p:sp>
            <p:nvSpPr>
              <p:cNvPr id="58" name="Freeform: Shape 78"/>
              <p:cNvSpPr>
                <a:spLocks/>
              </p:cNvSpPr>
              <p:nvPr/>
            </p:nvSpPr>
            <p:spPr bwMode="auto">
              <a:xfrm>
                <a:off x="3698" y="1612"/>
                <a:ext cx="346" cy="244"/>
              </a:xfrm>
              <a:custGeom>
                <a:avLst/>
                <a:gdLst>
                  <a:gd name="T0" fmla="*/ 134 w 236"/>
                  <a:gd name="T1" fmla="*/ 167 h 167"/>
                  <a:gd name="T2" fmla="*/ 118 w 236"/>
                  <a:gd name="T3" fmla="*/ 165 h 167"/>
                  <a:gd name="T4" fmla="*/ 102 w 236"/>
                  <a:gd name="T5" fmla="*/ 167 h 167"/>
                  <a:gd name="T6" fmla="*/ 1 w 236"/>
                  <a:gd name="T7" fmla="*/ 142 h 167"/>
                  <a:gd name="T8" fmla="*/ 0 w 236"/>
                  <a:gd name="T9" fmla="*/ 142 h 167"/>
                  <a:gd name="T10" fmla="*/ 0 w 236"/>
                  <a:gd name="T11" fmla="*/ 141 h 167"/>
                  <a:gd name="T12" fmla="*/ 16 w 236"/>
                  <a:gd name="T13" fmla="*/ 93 h 167"/>
                  <a:gd name="T14" fmla="*/ 82 w 236"/>
                  <a:gd name="T15" fmla="*/ 54 h 167"/>
                  <a:gd name="T16" fmla="*/ 79 w 236"/>
                  <a:gd name="T17" fmla="*/ 4 h 167"/>
                  <a:gd name="T18" fmla="*/ 78 w 236"/>
                  <a:gd name="T19" fmla="*/ 0 h 167"/>
                  <a:gd name="T20" fmla="*/ 118 w 236"/>
                  <a:gd name="T21" fmla="*/ 20 h 167"/>
                  <a:gd name="T22" fmla="*/ 158 w 236"/>
                  <a:gd name="T23" fmla="*/ 0 h 167"/>
                  <a:gd name="T24" fmla="*/ 158 w 236"/>
                  <a:gd name="T25" fmla="*/ 4 h 167"/>
                  <a:gd name="T26" fmla="*/ 154 w 236"/>
                  <a:gd name="T27" fmla="*/ 54 h 167"/>
                  <a:gd name="T28" fmla="*/ 221 w 236"/>
                  <a:gd name="T29" fmla="*/ 93 h 167"/>
                  <a:gd name="T30" fmla="*/ 236 w 236"/>
                  <a:gd name="T31" fmla="*/ 141 h 167"/>
                  <a:gd name="T32" fmla="*/ 236 w 236"/>
                  <a:gd name="T33" fmla="*/ 142 h 167"/>
                  <a:gd name="T34" fmla="*/ 235 w 236"/>
                  <a:gd name="T35" fmla="*/ 142 h 167"/>
                  <a:gd name="T36" fmla="*/ 134 w 236"/>
                  <a:gd name="T37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6" h="167">
                    <a:moveTo>
                      <a:pt x="134" y="167"/>
                    </a:moveTo>
                    <a:cubicBezTo>
                      <a:pt x="128" y="167"/>
                      <a:pt x="123" y="166"/>
                      <a:pt x="118" y="165"/>
                    </a:cubicBezTo>
                    <a:cubicBezTo>
                      <a:pt x="114" y="166"/>
                      <a:pt x="109" y="167"/>
                      <a:pt x="102" y="167"/>
                    </a:cubicBezTo>
                    <a:cubicBezTo>
                      <a:pt x="64" y="167"/>
                      <a:pt x="2" y="143"/>
                      <a:pt x="1" y="142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0" y="140"/>
                      <a:pt x="1" y="113"/>
                      <a:pt x="16" y="93"/>
                    </a:cubicBezTo>
                    <a:cubicBezTo>
                      <a:pt x="27" y="78"/>
                      <a:pt x="77" y="56"/>
                      <a:pt x="82" y="54"/>
                    </a:cubicBezTo>
                    <a:cubicBezTo>
                      <a:pt x="88" y="46"/>
                      <a:pt x="82" y="15"/>
                      <a:pt x="79" y="4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5" y="15"/>
                      <a:pt x="148" y="46"/>
                      <a:pt x="154" y="54"/>
                    </a:cubicBezTo>
                    <a:cubicBezTo>
                      <a:pt x="159" y="56"/>
                      <a:pt x="209" y="78"/>
                      <a:pt x="221" y="93"/>
                    </a:cubicBezTo>
                    <a:cubicBezTo>
                      <a:pt x="236" y="113"/>
                      <a:pt x="236" y="140"/>
                      <a:pt x="236" y="141"/>
                    </a:cubicBezTo>
                    <a:cubicBezTo>
                      <a:pt x="236" y="142"/>
                      <a:pt x="236" y="142"/>
                      <a:pt x="236" y="142"/>
                    </a:cubicBezTo>
                    <a:cubicBezTo>
                      <a:pt x="235" y="142"/>
                      <a:pt x="235" y="142"/>
                      <a:pt x="235" y="142"/>
                    </a:cubicBezTo>
                    <a:cubicBezTo>
                      <a:pt x="235" y="143"/>
                      <a:pt x="172" y="167"/>
                      <a:pt x="134" y="1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9" name="Freeform: Shape 79"/>
              <p:cNvSpPr>
                <a:spLocks/>
              </p:cNvSpPr>
              <p:nvPr/>
            </p:nvSpPr>
            <p:spPr bwMode="auto">
              <a:xfrm>
                <a:off x="3697" y="1607"/>
                <a:ext cx="349" cy="251"/>
              </a:xfrm>
              <a:custGeom>
                <a:avLst/>
                <a:gdLst>
                  <a:gd name="T0" fmla="*/ 157 w 239"/>
                  <a:gd name="T1" fmla="*/ 6 h 172"/>
                  <a:gd name="T2" fmla="*/ 154 w 239"/>
                  <a:gd name="T3" fmla="*/ 58 h 172"/>
                  <a:gd name="T4" fmla="*/ 220 w 239"/>
                  <a:gd name="T5" fmla="*/ 97 h 172"/>
                  <a:gd name="T6" fmla="*/ 236 w 239"/>
                  <a:gd name="T7" fmla="*/ 144 h 172"/>
                  <a:gd name="T8" fmla="*/ 135 w 239"/>
                  <a:gd name="T9" fmla="*/ 169 h 172"/>
                  <a:gd name="T10" fmla="*/ 119 w 239"/>
                  <a:gd name="T11" fmla="*/ 166 h 172"/>
                  <a:gd name="T12" fmla="*/ 103 w 239"/>
                  <a:gd name="T13" fmla="*/ 169 h 172"/>
                  <a:gd name="T14" fmla="*/ 3 w 239"/>
                  <a:gd name="T15" fmla="*/ 144 h 172"/>
                  <a:gd name="T16" fmla="*/ 18 w 239"/>
                  <a:gd name="T17" fmla="*/ 97 h 172"/>
                  <a:gd name="T18" fmla="*/ 84 w 239"/>
                  <a:gd name="T19" fmla="*/ 58 h 172"/>
                  <a:gd name="T20" fmla="*/ 82 w 239"/>
                  <a:gd name="T21" fmla="*/ 6 h 172"/>
                  <a:gd name="T22" fmla="*/ 119 w 239"/>
                  <a:gd name="T23" fmla="*/ 25 h 172"/>
                  <a:gd name="T24" fmla="*/ 157 w 239"/>
                  <a:gd name="T25" fmla="*/ 6 h 172"/>
                  <a:gd name="T26" fmla="*/ 77 w 239"/>
                  <a:gd name="T27" fmla="*/ 0 h 172"/>
                  <a:gd name="T28" fmla="*/ 78 w 239"/>
                  <a:gd name="T29" fmla="*/ 7 h 172"/>
                  <a:gd name="T30" fmla="*/ 82 w 239"/>
                  <a:gd name="T31" fmla="*/ 56 h 172"/>
                  <a:gd name="T32" fmla="*/ 16 w 239"/>
                  <a:gd name="T33" fmla="*/ 95 h 172"/>
                  <a:gd name="T34" fmla="*/ 0 w 239"/>
                  <a:gd name="T35" fmla="*/ 144 h 172"/>
                  <a:gd name="T36" fmla="*/ 0 w 239"/>
                  <a:gd name="T37" fmla="*/ 146 h 172"/>
                  <a:gd name="T38" fmla="*/ 2 w 239"/>
                  <a:gd name="T39" fmla="*/ 147 h 172"/>
                  <a:gd name="T40" fmla="*/ 103 w 239"/>
                  <a:gd name="T41" fmla="*/ 172 h 172"/>
                  <a:gd name="T42" fmla="*/ 119 w 239"/>
                  <a:gd name="T43" fmla="*/ 170 h 172"/>
                  <a:gd name="T44" fmla="*/ 135 w 239"/>
                  <a:gd name="T45" fmla="*/ 172 h 172"/>
                  <a:gd name="T46" fmla="*/ 237 w 239"/>
                  <a:gd name="T47" fmla="*/ 147 h 172"/>
                  <a:gd name="T48" fmla="*/ 239 w 239"/>
                  <a:gd name="T49" fmla="*/ 146 h 172"/>
                  <a:gd name="T50" fmla="*/ 239 w 239"/>
                  <a:gd name="T51" fmla="*/ 144 h 172"/>
                  <a:gd name="T52" fmla="*/ 223 w 239"/>
                  <a:gd name="T53" fmla="*/ 95 h 172"/>
                  <a:gd name="T54" fmla="*/ 156 w 239"/>
                  <a:gd name="T55" fmla="*/ 56 h 172"/>
                  <a:gd name="T56" fmla="*/ 160 w 239"/>
                  <a:gd name="T57" fmla="*/ 7 h 172"/>
                  <a:gd name="T58" fmla="*/ 162 w 239"/>
                  <a:gd name="T59" fmla="*/ 0 h 172"/>
                  <a:gd name="T60" fmla="*/ 156 w 239"/>
                  <a:gd name="T61" fmla="*/ 3 h 172"/>
                  <a:gd name="T62" fmla="*/ 119 w 239"/>
                  <a:gd name="T63" fmla="*/ 21 h 172"/>
                  <a:gd name="T64" fmla="*/ 83 w 239"/>
                  <a:gd name="T65" fmla="*/ 3 h 172"/>
                  <a:gd name="T66" fmla="*/ 77 w 239"/>
                  <a:gd name="T67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9" h="172">
                    <a:moveTo>
                      <a:pt x="157" y="6"/>
                    </a:moveTo>
                    <a:cubicBezTo>
                      <a:pt x="157" y="6"/>
                      <a:pt x="146" y="49"/>
                      <a:pt x="154" y="58"/>
                    </a:cubicBezTo>
                    <a:cubicBezTo>
                      <a:pt x="154" y="58"/>
                      <a:pt x="209" y="82"/>
                      <a:pt x="220" y="97"/>
                    </a:cubicBezTo>
                    <a:cubicBezTo>
                      <a:pt x="236" y="117"/>
                      <a:pt x="236" y="144"/>
                      <a:pt x="236" y="144"/>
                    </a:cubicBezTo>
                    <a:cubicBezTo>
                      <a:pt x="236" y="144"/>
                      <a:pt x="174" y="169"/>
                      <a:pt x="135" y="169"/>
                    </a:cubicBezTo>
                    <a:cubicBezTo>
                      <a:pt x="129" y="169"/>
                      <a:pt x="124" y="168"/>
                      <a:pt x="119" y="166"/>
                    </a:cubicBezTo>
                    <a:cubicBezTo>
                      <a:pt x="115" y="168"/>
                      <a:pt x="109" y="169"/>
                      <a:pt x="103" y="169"/>
                    </a:cubicBezTo>
                    <a:cubicBezTo>
                      <a:pt x="65" y="169"/>
                      <a:pt x="3" y="144"/>
                      <a:pt x="3" y="144"/>
                    </a:cubicBezTo>
                    <a:cubicBezTo>
                      <a:pt x="3" y="144"/>
                      <a:pt x="3" y="117"/>
                      <a:pt x="18" y="97"/>
                    </a:cubicBezTo>
                    <a:cubicBezTo>
                      <a:pt x="30" y="82"/>
                      <a:pt x="84" y="58"/>
                      <a:pt x="84" y="58"/>
                    </a:cubicBezTo>
                    <a:cubicBezTo>
                      <a:pt x="93" y="49"/>
                      <a:pt x="82" y="6"/>
                      <a:pt x="82" y="6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57" y="6"/>
                      <a:pt x="157" y="6"/>
                      <a:pt x="157" y="6"/>
                    </a:cubicBezTo>
                    <a:moveTo>
                      <a:pt x="77" y="0"/>
                    </a:moveTo>
                    <a:cubicBezTo>
                      <a:pt x="78" y="7"/>
                      <a:pt x="78" y="7"/>
                      <a:pt x="78" y="7"/>
                    </a:cubicBezTo>
                    <a:cubicBezTo>
                      <a:pt x="86" y="35"/>
                      <a:pt x="85" y="51"/>
                      <a:pt x="82" y="56"/>
                    </a:cubicBezTo>
                    <a:cubicBezTo>
                      <a:pt x="75" y="59"/>
                      <a:pt x="27" y="80"/>
                      <a:pt x="16" y="95"/>
                    </a:cubicBezTo>
                    <a:cubicBezTo>
                      <a:pt x="0" y="115"/>
                      <a:pt x="0" y="143"/>
                      <a:pt x="0" y="144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2" y="147"/>
                      <a:pt x="2" y="147"/>
                      <a:pt x="2" y="147"/>
                    </a:cubicBezTo>
                    <a:cubicBezTo>
                      <a:pt x="4" y="148"/>
                      <a:pt x="65" y="172"/>
                      <a:pt x="103" y="172"/>
                    </a:cubicBezTo>
                    <a:cubicBezTo>
                      <a:pt x="109" y="172"/>
                      <a:pt x="115" y="171"/>
                      <a:pt x="119" y="170"/>
                    </a:cubicBezTo>
                    <a:cubicBezTo>
                      <a:pt x="124" y="171"/>
                      <a:pt x="129" y="172"/>
                      <a:pt x="135" y="172"/>
                    </a:cubicBezTo>
                    <a:cubicBezTo>
                      <a:pt x="174" y="172"/>
                      <a:pt x="234" y="148"/>
                      <a:pt x="237" y="147"/>
                    </a:cubicBezTo>
                    <a:cubicBezTo>
                      <a:pt x="239" y="146"/>
                      <a:pt x="239" y="146"/>
                      <a:pt x="239" y="146"/>
                    </a:cubicBezTo>
                    <a:cubicBezTo>
                      <a:pt x="239" y="144"/>
                      <a:pt x="239" y="144"/>
                      <a:pt x="239" y="144"/>
                    </a:cubicBezTo>
                    <a:cubicBezTo>
                      <a:pt x="239" y="143"/>
                      <a:pt x="239" y="115"/>
                      <a:pt x="223" y="95"/>
                    </a:cubicBezTo>
                    <a:cubicBezTo>
                      <a:pt x="212" y="80"/>
                      <a:pt x="163" y="59"/>
                      <a:pt x="156" y="56"/>
                    </a:cubicBezTo>
                    <a:cubicBezTo>
                      <a:pt x="154" y="51"/>
                      <a:pt x="153" y="35"/>
                      <a:pt x="160" y="7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19" y="21"/>
                      <a:pt x="119" y="21"/>
                      <a:pt x="119" y="21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77" y="0"/>
                      <a:pt x="77" y="0"/>
                      <a:pt x="77" y="0"/>
                    </a:cubicBezTo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0" name="Freeform: Shape 80"/>
              <p:cNvSpPr>
                <a:spLocks/>
              </p:cNvSpPr>
              <p:nvPr/>
            </p:nvSpPr>
            <p:spPr bwMode="auto">
              <a:xfrm>
                <a:off x="3817" y="1612"/>
                <a:ext cx="110" cy="70"/>
              </a:xfrm>
              <a:custGeom>
                <a:avLst/>
                <a:gdLst>
                  <a:gd name="T0" fmla="*/ 75 w 75"/>
                  <a:gd name="T1" fmla="*/ 0 h 48"/>
                  <a:gd name="T2" fmla="*/ 38 w 75"/>
                  <a:gd name="T3" fmla="*/ 6 h 48"/>
                  <a:gd name="T4" fmla="*/ 0 w 75"/>
                  <a:gd name="T5" fmla="*/ 0 h 48"/>
                  <a:gd name="T6" fmla="*/ 37 w 75"/>
                  <a:gd name="T7" fmla="*/ 48 h 48"/>
                  <a:gd name="T8" fmla="*/ 75 w 75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48">
                    <a:moveTo>
                      <a:pt x="75" y="0"/>
                    </a:moveTo>
                    <a:cubicBezTo>
                      <a:pt x="38" y="6"/>
                      <a:pt x="38" y="6"/>
                      <a:pt x="38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19"/>
                      <a:pt x="21" y="48"/>
                      <a:pt x="37" y="48"/>
                    </a:cubicBezTo>
                    <a:cubicBezTo>
                      <a:pt x="54" y="48"/>
                      <a:pt x="66" y="19"/>
                      <a:pt x="75" y="0"/>
                    </a:cubicBezTo>
                  </a:path>
                </a:pathLst>
              </a:custGeom>
              <a:solidFill>
                <a:srgbClr val="F0EB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" name="Freeform: Shape 81"/>
              <p:cNvSpPr>
                <a:spLocks/>
              </p:cNvSpPr>
              <p:nvPr/>
            </p:nvSpPr>
            <p:spPr bwMode="auto">
              <a:xfrm>
                <a:off x="3786" y="1448"/>
                <a:ext cx="171" cy="218"/>
              </a:xfrm>
              <a:custGeom>
                <a:avLst/>
                <a:gdLst>
                  <a:gd name="T0" fmla="*/ 58 w 117"/>
                  <a:gd name="T1" fmla="*/ 149 h 149"/>
                  <a:gd name="T2" fmla="*/ 14 w 117"/>
                  <a:gd name="T3" fmla="*/ 104 h 149"/>
                  <a:gd name="T4" fmla="*/ 14 w 117"/>
                  <a:gd name="T5" fmla="*/ 104 h 149"/>
                  <a:gd name="T6" fmla="*/ 3 w 117"/>
                  <a:gd name="T7" fmla="*/ 89 h 149"/>
                  <a:gd name="T8" fmla="*/ 3 w 117"/>
                  <a:gd name="T9" fmla="*/ 71 h 149"/>
                  <a:gd name="T10" fmla="*/ 5 w 117"/>
                  <a:gd name="T11" fmla="*/ 69 h 149"/>
                  <a:gd name="T12" fmla="*/ 5 w 117"/>
                  <a:gd name="T13" fmla="*/ 67 h 149"/>
                  <a:gd name="T14" fmla="*/ 10 w 117"/>
                  <a:gd name="T15" fmla="*/ 32 h 149"/>
                  <a:gd name="T16" fmla="*/ 58 w 117"/>
                  <a:gd name="T17" fmla="*/ 0 h 149"/>
                  <a:gd name="T18" fmla="*/ 106 w 117"/>
                  <a:gd name="T19" fmla="*/ 32 h 149"/>
                  <a:gd name="T20" fmla="*/ 111 w 117"/>
                  <a:gd name="T21" fmla="*/ 67 h 149"/>
                  <a:gd name="T22" fmla="*/ 111 w 117"/>
                  <a:gd name="T23" fmla="*/ 69 h 149"/>
                  <a:gd name="T24" fmla="*/ 113 w 117"/>
                  <a:gd name="T25" fmla="*/ 70 h 149"/>
                  <a:gd name="T26" fmla="*/ 113 w 117"/>
                  <a:gd name="T27" fmla="*/ 89 h 149"/>
                  <a:gd name="T28" fmla="*/ 103 w 117"/>
                  <a:gd name="T29" fmla="*/ 104 h 149"/>
                  <a:gd name="T30" fmla="*/ 102 w 117"/>
                  <a:gd name="T31" fmla="*/ 104 h 149"/>
                  <a:gd name="T32" fmla="*/ 58 w 117"/>
                  <a:gd name="T33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" h="149">
                    <a:moveTo>
                      <a:pt x="58" y="149"/>
                    </a:moveTo>
                    <a:cubicBezTo>
                      <a:pt x="40" y="149"/>
                      <a:pt x="25" y="133"/>
                      <a:pt x="14" y="104"/>
                    </a:cubicBezTo>
                    <a:cubicBezTo>
                      <a:pt x="14" y="104"/>
                      <a:pt x="14" y="104"/>
                      <a:pt x="14" y="104"/>
                    </a:cubicBezTo>
                    <a:cubicBezTo>
                      <a:pt x="8" y="104"/>
                      <a:pt x="5" y="97"/>
                      <a:pt x="3" y="89"/>
                    </a:cubicBezTo>
                    <a:cubicBezTo>
                      <a:pt x="1" y="82"/>
                      <a:pt x="0" y="74"/>
                      <a:pt x="3" y="71"/>
                    </a:cubicBezTo>
                    <a:cubicBezTo>
                      <a:pt x="4" y="70"/>
                      <a:pt x="4" y="69"/>
                      <a:pt x="5" y="69"/>
                    </a:cubicBezTo>
                    <a:cubicBezTo>
                      <a:pt x="5" y="69"/>
                      <a:pt x="5" y="68"/>
                      <a:pt x="5" y="67"/>
                    </a:cubicBezTo>
                    <a:cubicBezTo>
                      <a:pt x="5" y="54"/>
                      <a:pt x="6" y="41"/>
                      <a:pt x="10" y="32"/>
                    </a:cubicBezTo>
                    <a:cubicBezTo>
                      <a:pt x="19" y="12"/>
                      <a:pt x="37" y="0"/>
                      <a:pt x="58" y="0"/>
                    </a:cubicBezTo>
                    <a:cubicBezTo>
                      <a:pt x="79" y="0"/>
                      <a:pt x="97" y="12"/>
                      <a:pt x="106" y="32"/>
                    </a:cubicBezTo>
                    <a:cubicBezTo>
                      <a:pt x="111" y="41"/>
                      <a:pt x="111" y="55"/>
                      <a:pt x="111" y="67"/>
                    </a:cubicBezTo>
                    <a:cubicBezTo>
                      <a:pt x="111" y="68"/>
                      <a:pt x="111" y="68"/>
                      <a:pt x="111" y="69"/>
                    </a:cubicBezTo>
                    <a:cubicBezTo>
                      <a:pt x="112" y="69"/>
                      <a:pt x="113" y="70"/>
                      <a:pt x="113" y="70"/>
                    </a:cubicBezTo>
                    <a:cubicBezTo>
                      <a:pt x="117" y="75"/>
                      <a:pt x="113" y="89"/>
                      <a:pt x="113" y="89"/>
                    </a:cubicBezTo>
                    <a:cubicBezTo>
                      <a:pt x="111" y="97"/>
                      <a:pt x="109" y="104"/>
                      <a:pt x="103" y="104"/>
                    </a:cubicBezTo>
                    <a:cubicBezTo>
                      <a:pt x="102" y="104"/>
                      <a:pt x="102" y="104"/>
                      <a:pt x="102" y="104"/>
                    </a:cubicBezTo>
                    <a:cubicBezTo>
                      <a:pt x="92" y="133"/>
                      <a:pt x="76" y="149"/>
                      <a:pt x="58" y="14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2" name="Freeform: Shape 82"/>
              <p:cNvSpPr>
                <a:spLocks/>
              </p:cNvSpPr>
              <p:nvPr/>
            </p:nvSpPr>
            <p:spPr bwMode="auto">
              <a:xfrm>
                <a:off x="3785" y="1447"/>
                <a:ext cx="174" cy="222"/>
              </a:xfrm>
              <a:custGeom>
                <a:avLst/>
                <a:gdLst>
                  <a:gd name="T0" fmla="*/ 59 w 119"/>
                  <a:gd name="T1" fmla="*/ 3 h 152"/>
                  <a:gd name="T2" fmla="*/ 106 w 119"/>
                  <a:gd name="T3" fmla="*/ 34 h 152"/>
                  <a:gd name="T4" fmla="*/ 111 w 119"/>
                  <a:gd name="T5" fmla="*/ 68 h 152"/>
                  <a:gd name="T6" fmla="*/ 111 w 119"/>
                  <a:gd name="T7" fmla="*/ 72 h 152"/>
                  <a:gd name="T8" fmla="*/ 111 w 119"/>
                  <a:gd name="T9" fmla="*/ 71 h 152"/>
                  <a:gd name="T10" fmla="*/ 113 w 119"/>
                  <a:gd name="T11" fmla="*/ 90 h 152"/>
                  <a:gd name="T12" fmla="*/ 104 w 119"/>
                  <a:gd name="T13" fmla="*/ 103 h 152"/>
                  <a:gd name="T14" fmla="*/ 102 w 119"/>
                  <a:gd name="T15" fmla="*/ 103 h 152"/>
                  <a:gd name="T16" fmla="*/ 102 w 119"/>
                  <a:gd name="T17" fmla="*/ 103 h 152"/>
                  <a:gd name="T18" fmla="*/ 102 w 119"/>
                  <a:gd name="T19" fmla="*/ 104 h 152"/>
                  <a:gd name="T20" fmla="*/ 59 w 119"/>
                  <a:gd name="T21" fmla="*/ 149 h 152"/>
                  <a:gd name="T22" fmla="*/ 17 w 119"/>
                  <a:gd name="T23" fmla="*/ 104 h 152"/>
                  <a:gd name="T24" fmla="*/ 16 w 119"/>
                  <a:gd name="T25" fmla="*/ 103 h 152"/>
                  <a:gd name="T26" fmla="*/ 16 w 119"/>
                  <a:gd name="T27" fmla="*/ 103 h 152"/>
                  <a:gd name="T28" fmla="*/ 15 w 119"/>
                  <a:gd name="T29" fmla="*/ 103 h 152"/>
                  <a:gd name="T30" fmla="*/ 6 w 119"/>
                  <a:gd name="T31" fmla="*/ 90 h 152"/>
                  <a:gd name="T32" fmla="*/ 8 w 119"/>
                  <a:gd name="T33" fmla="*/ 72 h 152"/>
                  <a:gd name="T34" fmla="*/ 8 w 119"/>
                  <a:gd name="T35" fmla="*/ 72 h 152"/>
                  <a:gd name="T36" fmla="*/ 8 w 119"/>
                  <a:gd name="T37" fmla="*/ 68 h 152"/>
                  <a:gd name="T38" fmla="*/ 13 w 119"/>
                  <a:gd name="T39" fmla="*/ 34 h 152"/>
                  <a:gd name="T40" fmla="*/ 59 w 119"/>
                  <a:gd name="T41" fmla="*/ 3 h 152"/>
                  <a:gd name="T42" fmla="*/ 59 w 119"/>
                  <a:gd name="T43" fmla="*/ 0 h 152"/>
                  <a:gd name="T44" fmla="*/ 10 w 119"/>
                  <a:gd name="T45" fmla="*/ 32 h 152"/>
                  <a:gd name="T46" fmla="*/ 5 w 119"/>
                  <a:gd name="T47" fmla="*/ 68 h 152"/>
                  <a:gd name="T48" fmla="*/ 5 w 119"/>
                  <a:gd name="T49" fmla="*/ 69 h 152"/>
                  <a:gd name="T50" fmla="*/ 3 w 119"/>
                  <a:gd name="T51" fmla="*/ 71 h 152"/>
                  <a:gd name="T52" fmla="*/ 3 w 119"/>
                  <a:gd name="T53" fmla="*/ 91 h 152"/>
                  <a:gd name="T54" fmla="*/ 14 w 119"/>
                  <a:gd name="T55" fmla="*/ 106 h 152"/>
                  <a:gd name="T56" fmla="*/ 59 w 119"/>
                  <a:gd name="T57" fmla="*/ 152 h 152"/>
                  <a:gd name="T58" fmla="*/ 105 w 119"/>
                  <a:gd name="T59" fmla="*/ 106 h 152"/>
                  <a:gd name="T60" fmla="*/ 116 w 119"/>
                  <a:gd name="T61" fmla="*/ 91 h 152"/>
                  <a:gd name="T62" fmla="*/ 116 w 119"/>
                  <a:gd name="T63" fmla="*/ 70 h 152"/>
                  <a:gd name="T64" fmla="*/ 114 w 119"/>
                  <a:gd name="T65" fmla="*/ 69 h 152"/>
                  <a:gd name="T66" fmla="*/ 114 w 119"/>
                  <a:gd name="T67" fmla="*/ 68 h 152"/>
                  <a:gd name="T68" fmla="*/ 109 w 119"/>
                  <a:gd name="T69" fmla="*/ 32 h 152"/>
                  <a:gd name="T70" fmla="*/ 59 w 119"/>
                  <a:gd name="T71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9" h="152">
                    <a:moveTo>
                      <a:pt x="59" y="3"/>
                    </a:moveTo>
                    <a:cubicBezTo>
                      <a:pt x="79" y="3"/>
                      <a:pt x="97" y="14"/>
                      <a:pt x="106" y="34"/>
                    </a:cubicBezTo>
                    <a:cubicBezTo>
                      <a:pt x="110" y="43"/>
                      <a:pt x="111" y="56"/>
                      <a:pt x="111" y="68"/>
                    </a:cubicBezTo>
                    <a:cubicBezTo>
                      <a:pt x="111" y="69"/>
                      <a:pt x="111" y="70"/>
                      <a:pt x="111" y="72"/>
                    </a:cubicBezTo>
                    <a:cubicBezTo>
                      <a:pt x="111" y="71"/>
                      <a:pt x="111" y="71"/>
                      <a:pt x="111" y="71"/>
                    </a:cubicBezTo>
                    <a:cubicBezTo>
                      <a:pt x="115" y="71"/>
                      <a:pt x="114" y="83"/>
                      <a:pt x="113" y="90"/>
                    </a:cubicBezTo>
                    <a:cubicBezTo>
                      <a:pt x="111" y="98"/>
                      <a:pt x="108" y="103"/>
                      <a:pt x="104" y="103"/>
                    </a:cubicBezTo>
                    <a:cubicBezTo>
                      <a:pt x="103" y="103"/>
                      <a:pt x="103" y="103"/>
                      <a:pt x="102" y="103"/>
                    </a:cubicBezTo>
                    <a:cubicBezTo>
                      <a:pt x="102" y="103"/>
                      <a:pt x="102" y="103"/>
                      <a:pt x="102" y="103"/>
                    </a:cubicBezTo>
                    <a:cubicBezTo>
                      <a:pt x="102" y="104"/>
                      <a:pt x="102" y="104"/>
                      <a:pt x="102" y="104"/>
                    </a:cubicBezTo>
                    <a:cubicBezTo>
                      <a:pt x="94" y="128"/>
                      <a:pt x="79" y="149"/>
                      <a:pt x="59" y="149"/>
                    </a:cubicBezTo>
                    <a:cubicBezTo>
                      <a:pt x="39" y="149"/>
                      <a:pt x="25" y="128"/>
                      <a:pt x="17" y="104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6" y="103"/>
                      <a:pt x="15" y="103"/>
                      <a:pt x="15" y="103"/>
                    </a:cubicBezTo>
                    <a:cubicBezTo>
                      <a:pt x="10" y="103"/>
                      <a:pt x="8" y="98"/>
                      <a:pt x="6" y="90"/>
                    </a:cubicBezTo>
                    <a:cubicBezTo>
                      <a:pt x="4" y="82"/>
                      <a:pt x="2" y="72"/>
                      <a:pt x="8" y="7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0"/>
                      <a:pt x="8" y="69"/>
                      <a:pt x="8" y="68"/>
                    </a:cubicBezTo>
                    <a:cubicBezTo>
                      <a:pt x="8" y="56"/>
                      <a:pt x="8" y="43"/>
                      <a:pt x="13" y="34"/>
                    </a:cubicBezTo>
                    <a:cubicBezTo>
                      <a:pt x="22" y="14"/>
                      <a:pt x="39" y="3"/>
                      <a:pt x="59" y="3"/>
                    </a:cubicBezTo>
                    <a:moveTo>
                      <a:pt x="59" y="0"/>
                    </a:moveTo>
                    <a:cubicBezTo>
                      <a:pt x="38" y="0"/>
                      <a:pt x="19" y="12"/>
                      <a:pt x="10" y="32"/>
                    </a:cubicBezTo>
                    <a:cubicBezTo>
                      <a:pt x="5" y="42"/>
                      <a:pt x="5" y="55"/>
                      <a:pt x="5" y="68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4" y="70"/>
                      <a:pt x="3" y="70"/>
                      <a:pt x="3" y="71"/>
                    </a:cubicBezTo>
                    <a:cubicBezTo>
                      <a:pt x="0" y="75"/>
                      <a:pt x="1" y="82"/>
                      <a:pt x="3" y="91"/>
                    </a:cubicBezTo>
                    <a:cubicBezTo>
                      <a:pt x="4" y="96"/>
                      <a:pt x="7" y="106"/>
                      <a:pt x="14" y="106"/>
                    </a:cubicBezTo>
                    <a:cubicBezTo>
                      <a:pt x="25" y="136"/>
                      <a:pt x="41" y="152"/>
                      <a:pt x="59" y="152"/>
                    </a:cubicBezTo>
                    <a:cubicBezTo>
                      <a:pt x="78" y="152"/>
                      <a:pt x="94" y="136"/>
                      <a:pt x="105" y="106"/>
                    </a:cubicBezTo>
                    <a:cubicBezTo>
                      <a:pt x="112" y="106"/>
                      <a:pt x="115" y="96"/>
                      <a:pt x="116" y="91"/>
                    </a:cubicBezTo>
                    <a:cubicBezTo>
                      <a:pt x="116" y="89"/>
                      <a:pt x="119" y="75"/>
                      <a:pt x="116" y="70"/>
                    </a:cubicBezTo>
                    <a:cubicBezTo>
                      <a:pt x="115" y="70"/>
                      <a:pt x="114" y="69"/>
                      <a:pt x="114" y="69"/>
                    </a:cubicBezTo>
                    <a:cubicBezTo>
                      <a:pt x="114" y="68"/>
                      <a:pt x="114" y="68"/>
                      <a:pt x="114" y="68"/>
                    </a:cubicBezTo>
                    <a:cubicBezTo>
                      <a:pt x="114" y="55"/>
                      <a:pt x="113" y="42"/>
                      <a:pt x="109" y="32"/>
                    </a:cubicBezTo>
                    <a:cubicBezTo>
                      <a:pt x="99" y="12"/>
                      <a:pt x="81" y="0"/>
                      <a:pt x="59" y="0"/>
                    </a:cubicBezTo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" name="Freeform: Shape 83"/>
              <p:cNvSpPr>
                <a:spLocks/>
              </p:cNvSpPr>
              <p:nvPr/>
            </p:nvSpPr>
            <p:spPr bwMode="auto">
              <a:xfrm>
                <a:off x="3931" y="1602"/>
                <a:ext cx="10" cy="16"/>
              </a:xfrm>
              <a:custGeom>
                <a:avLst/>
                <a:gdLst>
                  <a:gd name="T0" fmla="*/ 7 w 7"/>
                  <a:gd name="T1" fmla="*/ 0 h 11"/>
                  <a:gd name="T2" fmla="*/ 5 w 7"/>
                  <a:gd name="T3" fmla="*/ 0 h 11"/>
                  <a:gd name="T4" fmla="*/ 0 w 7"/>
                  <a:gd name="T5" fmla="*/ 11 h 11"/>
                  <a:gd name="T6" fmla="*/ 0 w 7"/>
                  <a:gd name="T7" fmla="*/ 11 h 11"/>
                  <a:gd name="T8" fmla="*/ 7 w 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cubicBezTo>
                      <a:pt x="6" y="0"/>
                      <a:pt x="5" y="0"/>
                      <a:pt x="5" y="0"/>
                    </a:cubicBezTo>
                    <a:cubicBezTo>
                      <a:pt x="3" y="4"/>
                      <a:pt x="2" y="8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7"/>
                      <a:pt x="4" y="3"/>
                      <a:pt x="7" y="0"/>
                    </a:cubicBezTo>
                  </a:path>
                </a:pathLst>
              </a:custGeom>
              <a:solidFill>
                <a:srgbClr val="F5F1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4" name="Freeform: Shape 84"/>
              <p:cNvSpPr>
                <a:spLocks/>
              </p:cNvSpPr>
              <p:nvPr/>
            </p:nvSpPr>
            <p:spPr bwMode="auto">
              <a:xfrm>
                <a:off x="3894" y="1634"/>
                <a:ext cx="97" cy="100"/>
              </a:xfrm>
              <a:custGeom>
                <a:avLst/>
                <a:gdLst>
                  <a:gd name="T0" fmla="*/ 19 w 66"/>
                  <a:gd name="T1" fmla="*/ 0 h 69"/>
                  <a:gd name="T2" fmla="*/ 7 w 66"/>
                  <a:gd name="T3" fmla="*/ 15 h 69"/>
                  <a:gd name="T4" fmla="*/ 0 w 66"/>
                  <a:gd name="T5" fmla="*/ 24 h 69"/>
                  <a:gd name="T6" fmla="*/ 38 w 66"/>
                  <a:gd name="T7" fmla="*/ 57 h 69"/>
                  <a:gd name="T8" fmla="*/ 56 w 66"/>
                  <a:gd name="T9" fmla="*/ 69 h 69"/>
                  <a:gd name="T10" fmla="*/ 66 w 66"/>
                  <a:gd name="T11" fmla="*/ 64 h 69"/>
                  <a:gd name="T12" fmla="*/ 20 w 66"/>
                  <a:gd name="T13" fmla="*/ 41 h 69"/>
                  <a:gd name="T14" fmla="*/ 19 w 66"/>
                  <a:gd name="T15" fmla="*/ 40 h 69"/>
                  <a:gd name="T16" fmla="*/ 19 w 66"/>
                  <a:gd name="T17" fmla="*/ 40 h 69"/>
                  <a:gd name="T18" fmla="*/ 16 w 66"/>
                  <a:gd name="T19" fmla="*/ 27 h 69"/>
                  <a:gd name="T20" fmla="*/ 18 w 66"/>
                  <a:gd name="T21" fmla="*/ 8 h 69"/>
                  <a:gd name="T22" fmla="*/ 19 w 66"/>
                  <a:gd name="T23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69">
                    <a:moveTo>
                      <a:pt x="19" y="0"/>
                    </a:moveTo>
                    <a:cubicBezTo>
                      <a:pt x="16" y="6"/>
                      <a:pt x="11" y="11"/>
                      <a:pt x="7" y="15"/>
                    </a:cubicBezTo>
                    <a:cubicBezTo>
                      <a:pt x="5" y="18"/>
                      <a:pt x="3" y="21"/>
                      <a:pt x="0" y="24"/>
                    </a:cubicBezTo>
                    <a:cubicBezTo>
                      <a:pt x="1" y="43"/>
                      <a:pt x="14" y="45"/>
                      <a:pt x="38" y="57"/>
                    </a:cubicBezTo>
                    <a:cubicBezTo>
                      <a:pt x="43" y="60"/>
                      <a:pt x="49" y="64"/>
                      <a:pt x="56" y="69"/>
                    </a:cubicBezTo>
                    <a:cubicBezTo>
                      <a:pt x="66" y="64"/>
                      <a:pt x="66" y="64"/>
                      <a:pt x="66" y="64"/>
                    </a:cubicBezTo>
                    <a:cubicBezTo>
                      <a:pt x="48" y="53"/>
                      <a:pt x="25" y="43"/>
                      <a:pt x="20" y="41"/>
                    </a:cubicBezTo>
                    <a:cubicBezTo>
                      <a:pt x="20" y="41"/>
                      <a:pt x="19" y="41"/>
                      <a:pt x="19" y="40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7" y="38"/>
                      <a:pt x="16" y="33"/>
                      <a:pt x="16" y="27"/>
                    </a:cubicBezTo>
                    <a:cubicBezTo>
                      <a:pt x="16" y="21"/>
                      <a:pt x="16" y="14"/>
                      <a:pt x="18" y="8"/>
                    </a:cubicBezTo>
                    <a:cubicBezTo>
                      <a:pt x="18" y="5"/>
                      <a:pt x="19" y="2"/>
                      <a:pt x="19" y="0"/>
                    </a:cubicBezTo>
                  </a:path>
                </a:pathLst>
              </a:custGeom>
              <a:solidFill>
                <a:srgbClr val="F5F1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5" name="Freeform: Shape 85"/>
              <p:cNvSpPr>
                <a:spLocks/>
              </p:cNvSpPr>
              <p:nvPr/>
            </p:nvSpPr>
            <p:spPr bwMode="auto">
              <a:xfrm>
                <a:off x="3918" y="1618"/>
                <a:ext cx="74" cy="109"/>
              </a:xfrm>
              <a:custGeom>
                <a:avLst/>
                <a:gdLst>
                  <a:gd name="T0" fmla="*/ 4 w 51"/>
                  <a:gd name="T1" fmla="*/ 52 h 75"/>
                  <a:gd name="T2" fmla="*/ 50 w 51"/>
                  <a:gd name="T3" fmla="*/ 75 h 75"/>
                  <a:gd name="T4" fmla="*/ 51 w 51"/>
                  <a:gd name="T5" fmla="*/ 74 h 75"/>
                  <a:gd name="T6" fmla="*/ 4 w 51"/>
                  <a:gd name="T7" fmla="*/ 52 h 75"/>
                  <a:gd name="T8" fmla="*/ 0 w 51"/>
                  <a:gd name="T9" fmla="*/ 38 h 75"/>
                  <a:gd name="T10" fmla="*/ 3 w 51"/>
                  <a:gd name="T11" fmla="*/ 51 h 75"/>
                  <a:gd name="T12" fmla="*/ 3 w 51"/>
                  <a:gd name="T13" fmla="*/ 51 h 75"/>
                  <a:gd name="T14" fmla="*/ 3 w 51"/>
                  <a:gd name="T15" fmla="*/ 51 h 75"/>
                  <a:gd name="T16" fmla="*/ 0 w 51"/>
                  <a:gd name="T17" fmla="*/ 38 h 75"/>
                  <a:gd name="T18" fmla="*/ 8 w 51"/>
                  <a:gd name="T19" fmla="*/ 3 h 75"/>
                  <a:gd name="T20" fmla="*/ 3 w 51"/>
                  <a:gd name="T21" fmla="*/ 11 h 75"/>
                  <a:gd name="T22" fmla="*/ 2 w 51"/>
                  <a:gd name="T23" fmla="*/ 19 h 75"/>
                  <a:gd name="T24" fmla="*/ 8 w 51"/>
                  <a:gd name="T25" fmla="*/ 3 h 75"/>
                  <a:gd name="T26" fmla="*/ 9 w 51"/>
                  <a:gd name="T27" fmla="*/ 0 h 75"/>
                  <a:gd name="T28" fmla="*/ 9 w 51"/>
                  <a:gd name="T29" fmla="*/ 1 h 75"/>
                  <a:gd name="T30" fmla="*/ 9 w 51"/>
                  <a:gd name="T31" fmla="*/ 0 h 75"/>
                  <a:gd name="T32" fmla="*/ 9 w 51"/>
                  <a:gd name="T3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75">
                    <a:moveTo>
                      <a:pt x="4" y="52"/>
                    </a:moveTo>
                    <a:cubicBezTo>
                      <a:pt x="9" y="54"/>
                      <a:pt x="32" y="64"/>
                      <a:pt x="50" y="75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21" y="57"/>
                      <a:pt x="11" y="55"/>
                      <a:pt x="4" y="52"/>
                    </a:cubicBezTo>
                    <a:moveTo>
                      <a:pt x="0" y="38"/>
                    </a:moveTo>
                    <a:cubicBezTo>
                      <a:pt x="0" y="44"/>
                      <a:pt x="1" y="49"/>
                      <a:pt x="3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1" y="47"/>
                      <a:pt x="0" y="43"/>
                      <a:pt x="0" y="38"/>
                    </a:cubicBezTo>
                    <a:moveTo>
                      <a:pt x="8" y="3"/>
                    </a:moveTo>
                    <a:cubicBezTo>
                      <a:pt x="6" y="6"/>
                      <a:pt x="5" y="8"/>
                      <a:pt x="3" y="11"/>
                    </a:cubicBezTo>
                    <a:cubicBezTo>
                      <a:pt x="3" y="13"/>
                      <a:pt x="2" y="16"/>
                      <a:pt x="2" y="19"/>
                    </a:cubicBezTo>
                    <a:cubicBezTo>
                      <a:pt x="3" y="13"/>
                      <a:pt x="6" y="8"/>
                      <a:pt x="8" y="3"/>
                    </a:cubicBezTo>
                    <a:moveTo>
                      <a:pt x="9" y="0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9390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6" name="Freeform: Shape 86"/>
              <p:cNvSpPr>
                <a:spLocks/>
              </p:cNvSpPr>
              <p:nvPr/>
            </p:nvSpPr>
            <p:spPr bwMode="auto">
              <a:xfrm>
                <a:off x="3894" y="1656"/>
                <a:ext cx="11" cy="13"/>
              </a:xfrm>
              <a:custGeom>
                <a:avLst/>
                <a:gdLst>
                  <a:gd name="T0" fmla="*/ 7 w 7"/>
                  <a:gd name="T1" fmla="*/ 0 h 9"/>
                  <a:gd name="T2" fmla="*/ 0 w 7"/>
                  <a:gd name="T3" fmla="*/ 5 h 9"/>
                  <a:gd name="T4" fmla="*/ 0 w 7"/>
                  <a:gd name="T5" fmla="*/ 9 h 9"/>
                  <a:gd name="T6" fmla="*/ 7 w 7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9">
                    <a:moveTo>
                      <a:pt x="7" y="0"/>
                    </a:moveTo>
                    <a:cubicBezTo>
                      <a:pt x="5" y="2"/>
                      <a:pt x="3" y="3"/>
                      <a:pt x="0" y="5"/>
                    </a:cubicBezTo>
                    <a:cubicBezTo>
                      <a:pt x="0" y="6"/>
                      <a:pt x="0" y="8"/>
                      <a:pt x="0" y="9"/>
                    </a:cubicBezTo>
                    <a:cubicBezTo>
                      <a:pt x="3" y="6"/>
                      <a:pt x="5" y="3"/>
                      <a:pt x="7" y="0"/>
                    </a:cubicBezTo>
                  </a:path>
                </a:pathLst>
              </a:custGeom>
              <a:solidFill>
                <a:srgbClr val="F0EB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7" name="Freeform: Shape 87"/>
              <p:cNvSpPr>
                <a:spLocks/>
              </p:cNvSpPr>
              <p:nvPr/>
            </p:nvSpPr>
            <p:spPr bwMode="auto">
              <a:xfrm>
                <a:off x="3859" y="1451"/>
                <a:ext cx="94" cy="206"/>
              </a:xfrm>
              <a:custGeom>
                <a:avLst/>
                <a:gdLst>
                  <a:gd name="T0" fmla="*/ 51 w 64"/>
                  <a:gd name="T1" fmla="*/ 100 h 141"/>
                  <a:gd name="T2" fmla="*/ 51 w 64"/>
                  <a:gd name="T3" fmla="*/ 101 h 141"/>
                  <a:gd name="T4" fmla="*/ 24 w 64"/>
                  <a:gd name="T5" fmla="*/ 141 h 141"/>
                  <a:gd name="T6" fmla="*/ 24 w 64"/>
                  <a:gd name="T7" fmla="*/ 141 h 141"/>
                  <a:gd name="T8" fmla="*/ 51 w 64"/>
                  <a:gd name="T9" fmla="*/ 101 h 141"/>
                  <a:gd name="T10" fmla="*/ 51 w 64"/>
                  <a:gd name="T11" fmla="*/ 100 h 141"/>
                  <a:gd name="T12" fmla="*/ 51 w 64"/>
                  <a:gd name="T13" fmla="*/ 100 h 141"/>
                  <a:gd name="T14" fmla="*/ 60 w 64"/>
                  <a:gd name="T15" fmla="*/ 65 h 141"/>
                  <a:gd name="T16" fmla="*/ 60 w 64"/>
                  <a:gd name="T17" fmla="*/ 65 h 141"/>
                  <a:gd name="T18" fmla="*/ 60 w 64"/>
                  <a:gd name="T19" fmla="*/ 62 h 141"/>
                  <a:gd name="T20" fmla="*/ 60 w 64"/>
                  <a:gd name="T21" fmla="*/ 65 h 141"/>
                  <a:gd name="T22" fmla="*/ 8 w 64"/>
                  <a:gd name="T23" fmla="*/ 0 h 141"/>
                  <a:gd name="T24" fmla="*/ 2 w 64"/>
                  <a:gd name="T25" fmla="*/ 0 h 141"/>
                  <a:gd name="T26" fmla="*/ 0 w 64"/>
                  <a:gd name="T27" fmla="*/ 1 h 141"/>
                  <a:gd name="T28" fmla="*/ 36 w 64"/>
                  <a:gd name="T29" fmla="*/ 100 h 141"/>
                  <a:gd name="T30" fmla="*/ 35 w 64"/>
                  <a:gd name="T31" fmla="*/ 100 h 141"/>
                  <a:gd name="T32" fmla="*/ 26 w 64"/>
                  <a:gd name="T33" fmla="*/ 129 h 141"/>
                  <a:gd name="T34" fmla="*/ 25 w 64"/>
                  <a:gd name="T35" fmla="*/ 136 h 141"/>
                  <a:gd name="T36" fmla="*/ 51 w 64"/>
                  <a:gd name="T37" fmla="*/ 97 h 141"/>
                  <a:gd name="T38" fmla="*/ 51 w 64"/>
                  <a:gd name="T39" fmla="*/ 96 h 141"/>
                  <a:gd name="T40" fmla="*/ 51 w 64"/>
                  <a:gd name="T41" fmla="*/ 96 h 141"/>
                  <a:gd name="T42" fmla="*/ 53 w 64"/>
                  <a:gd name="T43" fmla="*/ 96 h 141"/>
                  <a:gd name="T44" fmla="*/ 62 w 64"/>
                  <a:gd name="T45" fmla="*/ 83 h 141"/>
                  <a:gd name="T46" fmla="*/ 63 w 64"/>
                  <a:gd name="T47" fmla="*/ 76 h 141"/>
                  <a:gd name="T48" fmla="*/ 62 w 64"/>
                  <a:gd name="T49" fmla="*/ 87 h 141"/>
                  <a:gd name="T50" fmla="*/ 53 w 64"/>
                  <a:gd name="T51" fmla="*/ 100 h 141"/>
                  <a:gd name="T52" fmla="*/ 52 w 64"/>
                  <a:gd name="T53" fmla="*/ 100 h 141"/>
                  <a:gd name="T54" fmla="*/ 53 w 64"/>
                  <a:gd name="T55" fmla="*/ 100 h 141"/>
                  <a:gd name="T56" fmla="*/ 62 w 64"/>
                  <a:gd name="T57" fmla="*/ 87 h 141"/>
                  <a:gd name="T58" fmla="*/ 60 w 64"/>
                  <a:gd name="T59" fmla="*/ 68 h 141"/>
                  <a:gd name="T60" fmla="*/ 60 w 64"/>
                  <a:gd name="T61" fmla="*/ 69 h 141"/>
                  <a:gd name="T62" fmla="*/ 60 w 64"/>
                  <a:gd name="T63" fmla="*/ 68 h 141"/>
                  <a:gd name="T64" fmla="*/ 59 w 64"/>
                  <a:gd name="T65" fmla="*/ 68 h 141"/>
                  <a:gd name="T66" fmla="*/ 60 w 64"/>
                  <a:gd name="T67" fmla="*/ 66 h 141"/>
                  <a:gd name="T68" fmla="*/ 60 w 64"/>
                  <a:gd name="T69" fmla="*/ 65 h 141"/>
                  <a:gd name="T70" fmla="*/ 58 w 64"/>
                  <a:gd name="T71" fmla="*/ 38 h 141"/>
                  <a:gd name="T72" fmla="*/ 53 w 64"/>
                  <a:gd name="T73" fmla="*/ 27 h 141"/>
                  <a:gd name="T74" fmla="*/ 16 w 64"/>
                  <a:gd name="T75" fmla="*/ 0 h 141"/>
                  <a:gd name="T76" fmla="*/ 8 w 64"/>
                  <a:gd name="T77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4" h="141">
                    <a:moveTo>
                      <a:pt x="51" y="100"/>
                    </a:moveTo>
                    <a:cubicBezTo>
                      <a:pt x="51" y="101"/>
                      <a:pt x="51" y="101"/>
                      <a:pt x="51" y="101"/>
                    </a:cubicBezTo>
                    <a:cubicBezTo>
                      <a:pt x="45" y="118"/>
                      <a:pt x="36" y="133"/>
                      <a:pt x="24" y="141"/>
                    </a:cubicBezTo>
                    <a:cubicBezTo>
                      <a:pt x="24" y="141"/>
                      <a:pt x="24" y="141"/>
                      <a:pt x="24" y="141"/>
                    </a:cubicBezTo>
                    <a:cubicBezTo>
                      <a:pt x="36" y="133"/>
                      <a:pt x="45" y="118"/>
                      <a:pt x="51" y="101"/>
                    </a:cubicBezTo>
                    <a:cubicBezTo>
                      <a:pt x="51" y="100"/>
                      <a:pt x="51" y="100"/>
                      <a:pt x="51" y="100"/>
                    </a:cubicBezTo>
                    <a:cubicBezTo>
                      <a:pt x="51" y="100"/>
                      <a:pt x="51" y="100"/>
                      <a:pt x="51" y="100"/>
                    </a:cubicBezTo>
                    <a:moveTo>
                      <a:pt x="60" y="65"/>
                    </a:moveTo>
                    <a:cubicBezTo>
                      <a:pt x="60" y="65"/>
                      <a:pt x="60" y="65"/>
                      <a:pt x="60" y="65"/>
                    </a:cubicBezTo>
                    <a:cubicBezTo>
                      <a:pt x="60" y="64"/>
                      <a:pt x="60" y="63"/>
                      <a:pt x="60" y="62"/>
                    </a:cubicBezTo>
                    <a:cubicBezTo>
                      <a:pt x="60" y="63"/>
                      <a:pt x="60" y="64"/>
                      <a:pt x="60" y="65"/>
                    </a:cubicBezTo>
                    <a:moveTo>
                      <a:pt x="8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30" y="5"/>
                      <a:pt x="41" y="67"/>
                      <a:pt x="36" y="100"/>
                    </a:cubicBezTo>
                    <a:cubicBezTo>
                      <a:pt x="36" y="100"/>
                      <a:pt x="35" y="100"/>
                      <a:pt x="35" y="100"/>
                    </a:cubicBezTo>
                    <a:cubicBezTo>
                      <a:pt x="31" y="100"/>
                      <a:pt x="27" y="127"/>
                      <a:pt x="26" y="129"/>
                    </a:cubicBezTo>
                    <a:cubicBezTo>
                      <a:pt x="26" y="132"/>
                      <a:pt x="25" y="134"/>
                      <a:pt x="25" y="136"/>
                    </a:cubicBezTo>
                    <a:cubicBezTo>
                      <a:pt x="36" y="129"/>
                      <a:pt x="45" y="114"/>
                      <a:pt x="51" y="97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2" y="96"/>
                      <a:pt x="52" y="96"/>
                      <a:pt x="53" y="96"/>
                    </a:cubicBezTo>
                    <a:cubicBezTo>
                      <a:pt x="57" y="96"/>
                      <a:pt x="60" y="91"/>
                      <a:pt x="62" y="83"/>
                    </a:cubicBezTo>
                    <a:cubicBezTo>
                      <a:pt x="62" y="81"/>
                      <a:pt x="63" y="78"/>
                      <a:pt x="63" y="76"/>
                    </a:cubicBezTo>
                    <a:cubicBezTo>
                      <a:pt x="63" y="79"/>
                      <a:pt x="63" y="83"/>
                      <a:pt x="62" y="87"/>
                    </a:cubicBezTo>
                    <a:cubicBezTo>
                      <a:pt x="60" y="95"/>
                      <a:pt x="57" y="100"/>
                      <a:pt x="53" y="100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2" y="100"/>
                      <a:pt x="52" y="100"/>
                      <a:pt x="53" y="100"/>
                    </a:cubicBezTo>
                    <a:cubicBezTo>
                      <a:pt x="57" y="100"/>
                      <a:pt x="60" y="95"/>
                      <a:pt x="62" y="87"/>
                    </a:cubicBezTo>
                    <a:cubicBezTo>
                      <a:pt x="63" y="80"/>
                      <a:pt x="64" y="68"/>
                      <a:pt x="60" y="68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59" y="67"/>
                      <a:pt x="60" y="66"/>
                      <a:pt x="60" y="66"/>
                    </a:cubicBezTo>
                    <a:cubicBezTo>
                      <a:pt x="60" y="66"/>
                      <a:pt x="60" y="65"/>
                      <a:pt x="60" y="65"/>
                    </a:cubicBezTo>
                    <a:cubicBezTo>
                      <a:pt x="60" y="56"/>
                      <a:pt x="60" y="46"/>
                      <a:pt x="58" y="38"/>
                    </a:cubicBezTo>
                    <a:cubicBezTo>
                      <a:pt x="56" y="34"/>
                      <a:pt x="55" y="31"/>
                      <a:pt x="53" y="27"/>
                    </a:cubicBezTo>
                    <a:cubicBezTo>
                      <a:pt x="45" y="12"/>
                      <a:pt x="32" y="3"/>
                      <a:pt x="16" y="0"/>
                    </a:cubicBezTo>
                    <a:cubicBezTo>
                      <a:pt x="14" y="0"/>
                      <a:pt x="11" y="0"/>
                      <a:pt x="8" y="0"/>
                    </a:cubicBezTo>
                  </a:path>
                </a:pathLst>
              </a:custGeom>
              <a:solidFill>
                <a:srgbClr val="F5F1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8" name="Freeform: Shape 88"/>
              <p:cNvSpPr>
                <a:spLocks/>
              </p:cNvSpPr>
              <p:nvPr/>
            </p:nvSpPr>
            <p:spPr bwMode="auto">
              <a:xfrm>
                <a:off x="3859" y="1451"/>
                <a:ext cx="95" cy="212"/>
              </a:xfrm>
              <a:custGeom>
                <a:avLst/>
                <a:gdLst>
                  <a:gd name="T0" fmla="*/ 60 w 65"/>
                  <a:gd name="T1" fmla="*/ 68 h 145"/>
                  <a:gd name="T2" fmla="*/ 60 w 65"/>
                  <a:gd name="T3" fmla="*/ 69 h 145"/>
                  <a:gd name="T4" fmla="*/ 60 w 65"/>
                  <a:gd name="T5" fmla="*/ 68 h 145"/>
                  <a:gd name="T6" fmla="*/ 62 w 65"/>
                  <a:gd name="T7" fmla="*/ 87 h 145"/>
                  <a:gd name="T8" fmla="*/ 53 w 65"/>
                  <a:gd name="T9" fmla="*/ 100 h 145"/>
                  <a:gd name="T10" fmla="*/ 52 w 65"/>
                  <a:gd name="T11" fmla="*/ 100 h 145"/>
                  <a:gd name="T12" fmla="*/ 51 w 65"/>
                  <a:gd name="T13" fmla="*/ 100 h 145"/>
                  <a:gd name="T14" fmla="*/ 51 w 65"/>
                  <a:gd name="T15" fmla="*/ 100 h 145"/>
                  <a:gd name="T16" fmla="*/ 51 w 65"/>
                  <a:gd name="T17" fmla="*/ 101 h 145"/>
                  <a:gd name="T18" fmla="*/ 24 w 65"/>
                  <a:gd name="T19" fmla="*/ 141 h 145"/>
                  <a:gd name="T20" fmla="*/ 24 w 65"/>
                  <a:gd name="T21" fmla="*/ 145 h 145"/>
                  <a:gd name="T22" fmla="*/ 31 w 65"/>
                  <a:gd name="T23" fmla="*/ 140 h 145"/>
                  <a:gd name="T24" fmla="*/ 43 w 65"/>
                  <a:gd name="T25" fmla="*/ 125 h 145"/>
                  <a:gd name="T26" fmla="*/ 48 w 65"/>
                  <a:gd name="T27" fmla="*/ 117 h 145"/>
                  <a:gd name="T28" fmla="*/ 49 w 65"/>
                  <a:gd name="T29" fmla="*/ 115 h 145"/>
                  <a:gd name="T30" fmla="*/ 49 w 65"/>
                  <a:gd name="T31" fmla="*/ 114 h 145"/>
                  <a:gd name="T32" fmla="*/ 54 w 65"/>
                  <a:gd name="T33" fmla="*/ 103 h 145"/>
                  <a:gd name="T34" fmla="*/ 56 w 65"/>
                  <a:gd name="T35" fmla="*/ 103 h 145"/>
                  <a:gd name="T36" fmla="*/ 57 w 65"/>
                  <a:gd name="T37" fmla="*/ 101 h 145"/>
                  <a:gd name="T38" fmla="*/ 65 w 65"/>
                  <a:gd name="T39" fmla="*/ 70 h 145"/>
                  <a:gd name="T40" fmla="*/ 60 w 65"/>
                  <a:gd name="T41" fmla="*/ 68 h 145"/>
                  <a:gd name="T42" fmla="*/ 58 w 65"/>
                  <a:gd name="T43" fmla="*/ 38 h 145"/>
                  <a:gd name="T44" fmla="*/ 60 w 65"/>
                  <a:gd name="T45" fmla="*/ 65 h 145"/>
                  <a:gd name="T46" fmla="*/ 60 w 65"/>
                  <a:gd name="T47" fmla="*/ 66 h 145"/>
                  <a:gd name="T48" fmla="*/ 58 w 65"/>
                  <a:gd name="T49" fmla="*/ 38 h 145"/>
                  <a:gd name="T50" fmla="*/ 16 w 65"/>
                  <a:gd name="T51" fmla="*/ 0 h 145"/>
                  <a:gd name="T52" fmla="*/ 53 w 65"/>
                  <a:gd name="T53" fmla="*/ 27 h 145"/>
                  <a:gd name="T54" fmla="*/ 16 w 65"/>
                  <a:gd name="T55" fmla="*/ 0 h 145"/>
                  <a:gd name="T56" fmla="*/ 2 w 65"/>
                  <a:gd name="T57" fmla="*/ 0 h 145"/>
                  <a:gd name="T58" fmla="*/ 0 w 65"/>
                  <a:gd name="T59" fmla="*/ 1 h 145"/>
                  <a:gd name="T60" fmla="*/ 0 w 65"/>
                  <a:gd name="T61" fmla="*/ 1 h 145"/>
                  <a:gd name="T62" fmla="*/ 2 w 65"/>
                  <a:gd name="T6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5" h="145">
                    <a:moveTo>
                      <a:pt x="60" y="68"/>
                    </a:moveTo>
                    <a:cubicBezTo>
                      <a:pt x="60" y="68"/>
                      <a:pt x="60" y="68"/>
                      <a:pt x="60" y="6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64" y="68"/>
                      <a:pt x="63" y="80"/>
                      <a:pt x="62" y="87"/>
                    </a:cubicBezTo>
                    <a:cubicBezTo>
                      <a:pt x="60" y="95"/>
                      <a:pt x="57" y="100"/>
                      <a:pt x="53" y="100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2" y="100"/>
                      <a:pt x="51" y="100"/>
                      <a:pt x="51" y="100"/>
                    </a:cubicBezTo>
                    <a:cubicBezTo>
                      <a:pt x="51" y="100"/>
                      <a:pt x="51" y="100"/>
                      <a:pt x="51" y="100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45" y="118"/>
                      <a:pt x="36" y="133"/>
                      <a:pt x="24" y="141"/>
                    </a:cubicBezTo>
                    <a:cubicBezTo>
                      <a:pt x="24" y="142"/>
                      <a:pt x="24" y="143"/>
                      <a:pt x="24" y="145"/>
                    </a:cubicBezTo>
                    <a:cubicBezTo>
                      <a:pt x="27" y="143"/>
                      <a:pt x="29" y="142"/>
                      <a:pt x="31" y="140"/>
                    </a:cubicBezTo>
                    <a:cubicBezTo>
                      <a:pt x="35" y="136"/>
                      <a:pt x="40" y="131"/>
                      <a:pt x="43" y="125"/>
                    </a:cubicBezTo>
                    <a:cubicBezTo>
                      <a:pt x="45" y="122"/>
                      <a:pt x="46" y="120"/>
                      <a:pt x="48" y="117"/>
                    </a:cubicBezTo>
                    <a:cubicBezTo>
                      <a:pt x="48" y="116"/>
                      <a:pt x="48" y="116"/>
                      <a:pt x="49" y="115"/>
                    </a:cubicBezTo>
                    <a:cubicBezTo>
                      <a:pt x="49" y="115"/>
                      <a:pt x="49" y="115"/>
                      <a:pt x="49" y="114"/>
                    </a:cubicBezTo>
                    <a:cubicBezTo>
                      <a:pt x="51" y="111"/>
                      <a:pt x="52" y="107"/>
                      <a:pt x="54" y="103"/>
                    </a:cubicBezTo>
                    <a:cubicBezTo>
                      <a:pt x="54" y="103"/>
                      <a:pt x="55" y="103"/>
                      <a:pt x="56" y="103"/>
                    </a:cubicBezTo>
                    <a:cubicBezTo>
                      <a:pt x="56" y="102"/>
                      <a:pt x="56" y="102"/>
                      <a:pt x="57" y="101"/>
                    </a:cubicBezTo>
                    <a:cubicBezTo>
                      <a:pt x="63" y="93"/>
                      <a:pt x="65" y="81"/>
                      <a:pt x="65" y="70"/>
                    </a:cubicBezTo>
                    <a:cubicBezTo>
                      <a:pt x="65" y="68"/>
                      <a:pt x="60" y="69"/>
                      <a:pt x="60" y="68"/>
                    </a:cubicBezTo>
                    <a:moveTo>
                      <a:pt x="58" y="38"/>
                    </a:moveTo>
                    <a:cubicBezTo>
                      <a:pt x="60" y="46"/>
                      <a:pt x="60" y="56"/>
                      <a:pt x="60" y="65"/>
                    </a:cubicBezTo>
                    <a:cubicBezTo>
                      <a:pt x="60" y="65"/>
                      <a:pt x="60" y="66"/>
                      <a:pt x="60" y="66"/>
                    </a:cubicBezTo>
                    <a:cubicBezTo>
                      <a:pt x="61" y="56"/>
                      <a:pt x="60" y="47"/>
                      <a:pt x="58" y="38"/>
                    </a:cubicBezTo>
                    <a:moveTo>
                      <a:pt x="16" y="0"/>
                    </a:moveTo>
                    <a:cubicBezTo>
                      <a:pt x="32" y="3"/>
                      <a:pt x="45" y="12"/>
                      <a:pt x="53" y="27"/>
                    </a:cubicBezTo>
                    <a:cubicBezTo>
                      <a:pt x="46" y="13"/>
                      <a:pt x="34" y="3"/>
                      <a:pt x="16" y="0"/>
                    </a:cubicBezTo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</a:path>
                </a:pathLst>
              </a:custGeom>
              <a:solidFill>
                <a:srgbClr val="9390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9" name="Freeform: Shape 89"/>
              <p:cNvSpPr>
                <a:spLocks/>
              </p:cNvSpPr>
              <p:nvPr/>
            </p:nvSpPr>
            <p:spPr bwMode="auto">
              <a:xfrm>
                <a:off x="3947" y="1542"/>
                <a:ext cx="0" cy="4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F7F3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0" name="Freeform: Shape 90"/>
              <p:cNvSpPr>
                <a:spLocks/>
              </p:cNvSpPr>
              <p:nvPr/>
            </p:nvSpPr>
            <p:spPr bwMode="auto">
              <a:xfrm>
                <a:off x="3796" y="1542"/>
                <a:ext cx="0" cy="4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1" name="Freeform: Shape 91"/>
              <p:cNvSpPr>
                <a:spLocks/>
              </p:cNvSpPr>
              <p:nvPr/>
            </p:nvSpPr>
            <p:spPr bwMode="auto">
              <a:xfrm>
                <a:off x="3808" y="1597"/>
                <a:ext cx="88" cy="67"/>
              </a:xfrm>
              <a:custGeom>
                <a:avLst/>
                <a:gdLst>
                  <a:gd name="T0" fmla="*/ 1 w 60"/>
                  <a:gd name="T1" fmla="*/ 0 h 46"/>
                  <a:gd name="T2" fmla="*/ 0 w 60"/>
                  <a:gd name="T3" fmla="*/ 0 h 46"/>
                  <a:gd name="T4" fmla="*/ 0 w 60"/>
                  <a:gd name="T5" fmla="*/ 0 h 46"/>
                  <a:gd name="T6" fmla="*/ 0 w 60"/>
                  <a:gd name="T7" fmla="*/ 0 h 46"/>
                  <a:gd name="T8" fmla="*/ 1 w 60"/>
                  <a:gd name="T9" fmla="*/ 1 h 46"/>
                  <a:gd name="T10" fmla="*/ 43 w 60"/>
                  <a:gd name="T11" fmla="*/ 46 h 46"/>
                  <a:gd name="T12" fmla="*/ 59 w 60"/>
                  <a:gd name="T13" fmla="*/ 41 h 46"/>
                  <a:gd name="T14" fmla="*/ 60 w 60"/>
                  <a:gd name="T15" fmla="*/ 36 h 46"/>
                  <a:gd name="T16" fmla="*/ 43 w 60"/>
                  <a:gd name="T17" fmla="*/ 42 h 46"/>
                  <a:gd name="T18" fmla="*/ 1 w 60"/>
                  <a:gd name="T1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6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9" y="25"/>
                      <a:pt x="23" y="46"/>
                      <a:pt x="43" y="46"/>
                    </a:cubicBezTo>
                    <a:cubicBezTo>
                      <a:pt x="49" y="46"/>
                      <a:pt x="55" y="44"/>
                      <a:pt x="59" y="41"/>
                    </a:cubicBezTo>
                    <a:cubicBezTo>
                      <a:pt x="60" y="39"/>
                      <a:pt x="60" y="38"/>
                      <a:pt x="60" y="36"/>
                    </a:cubicBezTo>
                    <a:cubicBezTo>
                      <a:pt x="55" y="40"/>
                      <a:pt x="49" y="42"/>
                      <a:pt x="43" y="42"/>
                    </a:cubicBezTo>
                    <a:cubicBezTo>
                      <a:pt x="23" y="42"/>
                      <a:pt x="9" y="24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2" name="Freeform: Shape 92"/>
              <p:cNvSpPr>
                <a:spLocks/>
              </p:cNvSpPr>
              <p:nvPr/>
            </p:nvSpPr>
            <p:spPr bwMode="auto">
              <a:xfrm>
                <a:off x="3808" y="159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A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3" name="Freeform: Shape 93"/>
              <p:cNvSpPr>
                <a:spLocks/>
              </p:cNvSpPr>
              <p:nvPr/>
            </p:nvSpPr>
            <p:spPr bwMode="auto">
              <a:xfrm>
                <a:off x="3808" y="159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4" name="Freeform: Shape 94"/>
              <p:cNvSpPr>
                <a:spLocks/>
              </p:cNvSpPr>
              <p:nvPr/>
            </p:nvSpPr>
            <p:spPr bwMode="auto">
              <a:xfrm>
                <a:off x="3894" y="1562"/>
                <a:ext cx="57" cy="95"/>
              </a:xfrm>
              <a:custGeom>
                <a:avLst/>
                <a:gdLst>
                  <a:gd name="T0" fmla="*/ 39 w 39"/>
                  <a:gd name="T1" fmla="*/ 0 h 65"/>
                  <a:gd name="T2" fmla="*/ 38 w 39"/>
                  <a:gd name="T3" fmla="*/ 7 h 65"/>
                  <a:gd name="T4" fmla="*/ 29 w 39"/>
                  <a:gd name="T5" fmla="*/ 20 h 65"/>
                  <a:gd name="T6" fmla="*/ 27 w 39"/>
                  <a:gd name="T7" fmla="*/ 20 h 65"/>
                  <a:gd name="T8" fmla="*/ 27 w 39"/>
                  <a:gd name="T9" fmla="*/ 20 h 65"/>
                  <a:gd name="T10" fmla="*/ 27 w 39"/>
                  <a:gd name="T11" fmla="*/ 21 h 65"/>
                  <a:gd name="T12" fmla="*/ 1 w 39"/>
                  <a:gd name="T13" fmla="*/ 60 h 65"/>
                  <a:gd name="T14" fmla="*/ 0 w 39"/>
                  <a:gd name="T15" fmla="*/ 65 h 65"/>
                  <a:gd name="T16" fmla="*/ 27 w 39"/>
                  <a:gd name="T17" fmla="*/ 25 h 65"/>
                  <a:gd name="T18" fmla="*/ 27 w 39"/>
                  <a:gd name="T19" fmla="*/ 24 h 65"/>
                  <a:gd name="T20" fmla="*/ 27 w 39"/>
                  <a:gd name="T21" fmla="*/ 24 h 65"/>
                  <a:gd name="T22" fmla="*/ 27 w 39"/>
                  <a:gd name="T23" fmla="*/ 24 h 65"/>
                  <a:gd name="T24" fmla="*/ 27 w 39"/>
                  <a:gd name="T25" fmla="*/ 24 h 65"/>
                  <a:gd name="T26" fmla="*/ 28 w 39"/>
                  <a:gd name="T27" fmla="*/ 24 h 65"/>
                  <a:gd name="T28" fmla="*/ 29 w 39"/>
                  <a:gd name="T29" fmla="*/ 24 h 65"/>
                  <a:gd name="T30" fmla="*/ 38 w 39"/>
                  <a:gd name="T31" fmla="*/ 11 h 65"/>
                  <a:gd name="T32" fmla="*/ 39 w 39"/>
                  <a:gd name="T3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65">
                    <a:moveTo>
                      <a:pt x="39" y="0"/>
                    </a:moveTo>
                    <a:cubicBezTo>
                      <a:pt x="39" y="2"/>
                      <a:pt x="38" y="5"/>
                      <a:pt x="38" y="7"/>
                    </a:cubicBezTo>
                    <a:cubicBezTo>
                      <a:pt x="36" y="15"/>
                      <a:pt x="33" y="20"/>
                      <a:pt x="29" y="20"/>
                    </a:cubicBezTo>
                    <a:cubicBezTo>
                      <a:pt x="28" y="20"/>
                      <a:pt x="28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1" y="38"/>
                      <a:pt x="12" y="53"/>
                      <a:pt x="1" y="60"/>
                    </a:cubicBezTo>
                    <a:cubicBezTo>
                      <a:pt x="1" y="62"/>
                      <a:pt x="1" y="63"/>
                      <a:pt x="0" y="65"/>
                    </a:cubicBezTo>
                    <a:cubicBezTo>
                      <a:pt x="12" y="57"/>
                      <a:pt x="21" y="42"/>
                      <a:pt x="27" y="25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9" y="24"/>
                    </a:cubicBezTo>
                    <a:cubicBezTo>
                      <a:pt x="33" y="24"/>
                      <a:pt x="36" y="19"/>
                      <a:pt x="38" y="11"/>
                    </a:cubicBezTo>
                    <a:cubicBezTo>
                      <a:pt x="39" y="7"/>
                      <a:pt x="39" y="3"/>
                      <a:pt x="39" y="0"/>
                    </a:cubicBezTo>
                  </a:path>
                </a:pathLst>
              </a:custGeom>
              <a:solidFill>
                <a:srgbClr val="F7F3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5" name="Freeform: Shape 95"/>
              <p:cNvSpPr>
                <a:spLocks/>
              </p:cNvSpPr>
              <p:nvPr/>
            </p:nvSpPr>
            <p:spPr bwMode="auto">
              <a:xfrm>
                <a:off x="3934" y="1597"/>
                <a:ext cx="1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1 w 1"/>
                  <a:gd name="T4" fmla="*/ 0 w 1"/>
                  <a:gd name="T5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9A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3" name="组合 112"/>
          <p:cNvGrpSpPr/>
          <p:nvPr/>
        </p:nvGrpSpPr>
        <p:grpSpPr>
          <a:xfrm>
            <a:off x="5994077" y="962394"/>
            <a:ext cx="2610569" cy="3472812"/>
            <a:chOff x="5994077" y="962394"/>
            <a:chExt cx="2610569" cy="3472812"/>
          </a:xfrm>
        </p:grpSpPr>
        <p:grpSp>
          <p:nvGrpSpPr>
            <p:cNvPr id="22" name="Group 35"/>
            <p:cNvGrpSpPr/>
            <p:nvPr/>
          </p:nvGrpSpPr>
          <p:grpSpPr>
            <a:xfrm>
              <a:off x="5994077" y="962394"/>
              <a:ext cx="2610569" cy="3472812"/>
              <a:chOff x="6106839" y="962394"/>
              <a:chExt cx="2813641" cy="3742956"/>
            </a:xfrm>
          </p:grpSpPr>
          <p:sp>
            <p:nvSpPr>
              <p:cNvPr id="102" name="Rectangle: Rounded Corners 36"/>
              <p:cNvSpPr/>
              <p:nvPr/>
            </p:nvSpPr>
            <p:spPr>
              <a:xfrm>
                <a:off x="6106839" y="962394"/>
                <a:ext cx="2813641" cy="37429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3" name="Rectangle: Rounded Corners 37"/>
              <p:cNvSpPr/>
              <p:nvPr/>
            </p:nvSpPr>
            <p:spPr>
              <a:xfrm>
                <a:off x="6167090" y="1013950"/>
                <a:ext cx="2677190" cy="1111729"/>
              </a:xfrm>
              <a:prstGeom prst="roundRect">
                <a:avLst>
                  <a:gd name="adj" fmla="val 465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23" name="Rectangle 41"/>
            <p:cNvSpPr>
              <a:spLocks noChangeAspect="1"/>
            </p:cNvSpPr>
            <p:nvPr/>
          </p:nvSpPr>
          <p:spPr bwMode="auto">
            <a:xfrm>
              <a:off x="6866321" y="1256536"/>
              <a:ext cx="989805" cy="1124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Freeform: Shape 42"/>
            <p:cNvSpPr>
              <a:spLocks/>
            </p:cNvSpPr>
            <p:nvPr/>
          </p:nvSpPr>
          <p:spPr bwMode="auto">
            <a:xfrm>
              <a:off x="6868221" y="1256536"/>
              <a:ext cx="987905" cy="1124693"/>
            </a:xfrm>
            <a:custGeom>
              <a:avLst/>
              <a:gdLst>
                <a:gd name="T0" fmla="*/ 440 w 440"/>
                <a:gd name="T1" fmla="*/ 359 h 501"/>
                <a:gd name="T2" fmla="*/ 424 w 440"/>
                <a:gd name="T3" fmla="*/ 388 h 501"/>
                <a:gd name="T4" fmla="*/ 236 w 440"/>
                <a:gd name="T5" fmla="*/ 496 h 501"/>
                <a:gd name="T6" fmla="*/ 203 w 440"/>
                <a:gd name="T7" fmla="*/ 496 h 501"/>
                <a:gd name="T8" fmla="*/ 16 w 440"/>
                <a:gd name="T9" fmla="*/ 388 h 501"/>
                <a:gd name="T10" fmla="*/ 0 w 440"/>
                <a:gd name="T11" fmla="*/ 359 h 501"/>
                <a:gd name="T12" fmla="*/ 0 w 440"/>
                <a:gd name="T13" fmla="*/ 142 h 501"/>
                <a:gd name="T14" fmla="*/ 16 w 440"/>
                <a:gd name="T15" fmla="*/ 114 h 501"/>
                <a:gd name="T16" fmla="*/ 203 w 440"/>
                <a:gd name="T17" fmla="*/ 5 h 501"/>
                <a:gd name="T18" fmla="*/ 236 w 440"/>
                <a:gd name="T19" fmla="*/ 5 h 501"/>
                <a:gd name="T20" fmla="*/ 424 w 440"/>
                <a:gd name="T21" fmla="*/ 114 h 501"/>
                <a:gd name="T22" fmla="*/ 440 w 440"/>
                <a:gd name="T23" fmla="*/ 142 h 501"/>
                <a:gd name="T24" fmla="*/ 440 w 440"/>
                <a:gd name="T25" fmla="*/ 35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501">
                  <a:moveTo>
                    <a:pt x="440" y="359"/>
                  </a:moveTo>
                  <a:cubicBezTo>
                    <a:pt x="440" y="369"/>
                    <a:pt x="433" y="382"/>
                    <a:pt x="424" y="388"/>
                  </a:cubicBezTo>
                  <a:cubicBezTo>
                    <a:pt x="236" y="496"/>
                    <a:pt x="236" y="496"/>
                    <a:pt x="236" y="496"/>
                  </a:cubicBezTo>
                  <a:cubicBezTo>
                    <a:pt x="227" y="501"/>
                    <a:pt x="212" y="501"/>
                    <a:pt x="203" y="496"/>
                  </a:cubicBezTo>
                  <a:cubicBezTo>
                    <a:pt x="16" y="388"/>
                    <a:pt x="16" y="388"/>
                    <a:pt x="16" y="388"/>
                  </a:cubicBezTo>
                  <a:cubicBezTo>
                    <a:pt x="7" y="382"/>
                    <a:pt x="0" y="369"/>
                    <a:pt x="0" y="35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32"/>
                    <a:pt x="7" y="119"/>
                    <a:pt x="16" y="114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12" y="0"/>
                    <a:pt x="227" y="0"/>
                    <a:pt x="236" y="5"/>
                  </a:cubicBezTo>
                  <a:cubicBezTo>
                    <a:pt x="424" y="114"/>
                    <a:pt x="424" y="114"/>
                    <a:pt x="424" y="114"/>
                  </a:cubicBezTo>
                  <a:cubicBezTo>
                    <a:pt x="433" y="119"/>
                    <a:pt x="440" y="132"/>
                    <a:pt x="440" y="142"/>
                  </a:cubicBezTo>
                  <a:cubicBezTo>
                    <a:pt x="440" y="359"/>
                    <a:pt x="440" y="359"/>
                    <a:pt x="440" y="3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Freeform: Shape 43"/>
            <p:cNvSpPr>
              <a:spLocks/>
            </p:cNvSpPr>
            <p:nvPr/>
          </p:nvSpPr>
          <p:spPr bwMode="auto">
            <a:xfrm>
              <a:off x="6904317" y="1305931"/>
              <a:ext cx="907163" cy="518651"/>
            </a:xfrm>
            <a:custGeom>
              <a:avLst/>
              <a:gdLst>
                <a:gd name="T0" fmla="*/ 203 w 404"/>
                <a:gd name="T1" fmla="*/ 0 h 231"/>
                <a:gd name="T2" fmla="*/ 187 w 404"/>
                <a:gd name="T3" fmla="*/ 4 h 231"/>
                <a:gd name="T4" fmla="*/ 17 w 404"/>
                <a:gd name="T5" fmla="*/ 102 h 231"/>
                <a:gd name="T6" fmla="*/ 5 w 404"/>
                <a:gd name="T7" fmla="*/ 114 h 231"/>
                <a:gd name="T8" fmla="*/ 0 w 404"/>
                <a:gd name="T9" fmla="*/ 130 h 231"/>
                <a:gd name="T10" fmla="*/ 0 w 404"/>
                <a:gd name="T11" fmla="*/ 231 h 231"/>
                <a:gd name="T12" fmla="*/ 4 w 404"/>
                <a:gd name="T13" fmla="*/ 231 h 231"/>
                <a:gd name="T14" fmla="*/ 4 w 404"/>
                <a:gd name="T15" fmla="*/ 130 h 231"/>
                <a:gd name="T16" fmla="*/ 4 w 404"/>
                <a:gd name="T17" fmla="*/ 130 h 231"/>
                <a:gd name="T18" fmla="*/ 9 w 404"/>
                <a:gd name="T19" fmla="*/ 116 h 231"/>
                <a:gd name="T20" fmla="*/ 19 w 404"/>
                <a:gd name="T21" fmla="*/ 106 h 231"/>
                <a:gd name="T22" fmla="*/ 189 w 404"/>
                <a:gd name="T23" fmla="*/ 7 h 231"/>
                <a:gd name="T24" fmla="*/ 203 w 404"/>
                <a:gd name="T25" fmla="*/ 4 h 231"/>
                <a:gd name="T26" fmla="*/ 203 w 404"/>
                <a:gd name="T27" fmla="*/ 4 h 231"/>
                <a:gd name="T28" fmla="*/ 203 w 404"/>
                <a:gd name="T29" fmla="*/ 4 h 231"/>
                <a:gd name="T30" fmla="*/ 217 w 404"/>
                <a:gd name="T31" fmla="*/ 7 h 231"/>
                <a:gd name="T32" fmla="*/ 217 w 404"/>
                <a:gd name="T33" fmla="*/ 7 h 231"/>
                <a:gd name="T34" fmla="*/ 387 w 404"/>
                <a:gd name="T35" fmla="*/ 106 h 231"/>
                <a:gd name="T36" fmla="*/ 387 w 404"/>
                <a:gd name="T37" fmla="*/ 106 h 231"/>
                <a:gd name="T38" fmla="*/ 397 w 404"/>
                <a:gd name="T39" fmla="*/ 116 h 231"/>
                <a:gd name="T40" fmla="*/ 400 w 404"/>
                <a:gd name="T41" fmla="*/ 130 h 231"/>
                <a:gd name="T42" fmla="*/ 400 w 404"/>
                <a:gd name="T43" fmla="*/ 231 h 231"/>
                <a:gd name="T44" fmla="*/ 400 w 404"/>
                <a:gd name="T45" fmla="*/ 231 h 231"/>
                <a:gd name="T46" fmla="*/ 404 w 404"/>
                <a:gd name="T47" fmla="*/ 231 h 231"/>
                <a:gd name="T48" fmla="*/ 404 w 404"/>
                <a:gd name="T49" fmla="*/ 130 h 231"/>
                <a:gd name="T50" fmla="*/ 404 w 404"/>
                <a:gd name="T51" fmla="*/ 130 h 231"/>
                <a:gd name="T52" fmla="*/ 404 w 404"/>
                <a:gd name="T53" fmla="*/ 130 h 231"/>
                <a:gd name="T54" fmla="*/ 400 w 404"/>
                <a:gd name="T55" fmla="*/ 114 h 231"/>
                <a:gd name="T56" fmla="*/ 389 w 404"/>
                <a:gd name="T57" fmla="*/ 102 h 231"/>
                <a:gd name="T58" fmla="*/ 219 w 404"/>
                <a:gd name="T59" fmla="*/ 4 h 231"/>
                <a:gd name="T60" fmla="*/ 219 w 404"/>
                <a:gd name="T61" fmla="*/ 4 h 231"/>
                <a:gd name="T62" fmla="*/ 203 w 404"/>
                <a:gd name="T6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4" h="231">
                  <a:moveTo>
                    <a:pt x="203" y="0"/>
                  </a:moveTo>
                  <a:cubicBezTo>
                    <a:pt x="198" y="0"/>
                    <a:pt x="192" y="1"/>
                    <a:pt x="187" y="4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5"/>
                    <a:pt x="8" y="109"/>
                    <a:pt x="5" y="114"/>
                  </a:cubicBezTo>
                  <a:cubicBezTo>
                    <a:pt x="2" y="119"/>
                    <a:pt x="0" y="125"/>
                    <a:pt x="0" y="130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4" y="231"/>
                    <a:pt x="4" y="231"/>
                    <a:pt x="4" y="231"/>
                  </a:cubicBezTo>
                  <a:cubicBezTo>
                    <a:pt x="4" y="130"/>
                    <a:pt x="4" y="130"/>
                    <a:pt x="4" y="130"/>
                  </a:cubicBezTo>
                  <a:cubicBezTo>
                    <a:pt x="4" y="130"/>
                    <a:pt x="4" y="130"/>
                    <a:pt x="4" y="130"/>
                  </a:cubicBezTo>
                  <a:cubicBezTo>
                    <a:pt x="5" y="126"/>
                    <a:pt x="6" y="121"/>
                    <a:pt x="9" y="116"/>
                  </a:cubicBezTo>
                  <a:cubicBezTo>
                    <a:pt x="11" y="112"/>
                    <a:pt x="15" y="108"/>
                    <a:pt x="19" y="106"/>
                  </a:cubicBezTo>
                  <a:cubicBezTo>
                    <a:pt x="189" y="7"/>
                    <a:pt x="189" y="7"/>
                    <a:pt x="189" y="7"/>
                  </a:cubicBezTo>
                  <a:cubicBezTo>
                    <a:pt x="193" y="5"/>
                    <a:pt x="198" y="4"/>
                    <a:pt x="203" y="4"/>
                  </a:cubicBezTo>
                  <a:cubicBezTo>
                    <a:pt x="203" y="4"/>
                    <a:pt x="203" y="4"/>
                    <a:pt x="203" y="4"/>
                  </a:cubicBezTo>
                  <a:cubicBezTo>
                    <a:pt x="203" y="4"/>
                    <a:pt x="203" y="4"/>
                    <a:pt x="203" y="4"/>
                  </a:cubicBezTo>
                  <a:cubicBezTo>
                    <a:pt x="209" y="4"/>
                    <a:pt x="214" y="5"/>
                    <a:pt x="217" y="7"/>
                  </a:cubicBezTo>
                  <a:cubicBezTo>
                    <a:pt x="217" y="7"/>
                    <a:pt x="217" y="7"/>
                    <a:pt x="217" y="7"/>
                  </a:cubicBezTo>
                  <a:cubicBezTo>
                    <a:pt x="387" y="106"/>
                    <a:pt x="387" y="106"/>
                    <a:pt x="387" y="106"/>
                  </a:cubicBezTo>
                  <a:cubicBezTo>
                    <a:pt x="387" y="106"/>
                    <a:pt x="387" y="106"/>
                    <a:pt x="387" y="106"/>
                  </a:cubicBezTo>
                  <a:cubicBezTo>
                    <a:pt x="391" y="108"/>
                    <a:pt x="394" y="112"/>
                    <a:pt x="397" y="116"/>
                  </a:cubicBezTo>
                  <a:cubicBezTo>
                    <a:pt x="399" y="121"/>
                    <a:pt x="400" y="126"/>
                    <a:pt x="400" y="130"/>
                  </a:cubicBezTo>
                  <a:cubicBezTo>
                    <a:pt x="400" y="231"/>
                    <a:pt x="400" y="231"/>
                    <a:pt x="400" y="231"/>
                  </a:cubicBezTo>
                  <a:cubicBezTo>
                    <a:pt x="400" y="231"/>
                    <a:pt x="400" y="231"/>
                    <a:pt x="400" y="231"/>
                  </a:cubicBezTo>
                  <a:cubicBezTo>
                    <a:pt x="404" y="231"/>
                    <a:pt x="404" y="231"/>
                    <a:pt x="404" y="231"/>
                  </a:cubicBezTo>
                  <a:cubicBezTo>
                    <a:pt x="404" y="130"/>
                    <a:pt x="404" y="130"/>
                    <a:pt x="404" y="130"/>
                  </a:cubicBezTo>
                  <a:cubicBezTo>
                    <a:pt x="404" y="130"/>
                    <a:pt x="404" y="130"/>
                    <a:pt x="404" y="130"/>
                  </a:cubicBezTo>
                  <a:cubicBezTo>
                    <a:pt x="404" y="130"/>
                    <a:pt x="404" y="130"/>
                    <a:pt x="404" y="130"/>
                  </a:cubicBezTo>
                  <a:cubicBezTo>
                    <a:pt x="404" y="125"/>
                    <a:pt x="403" y="119"/>
                    <a:pt x="400" y="114"/>
                  </a:cubicBezTo>
                  <a:cubicBezTo>
                    <a:pt x="397" y="109"/>
                    <a:pt x="394" y="105"/>
                    <a:pt x="389" y="102"/>
                  </a:cubicBezTo>
                  <a:cubicBezTo>
                    <a:pt x="219" y="4"/>
                    <a:pt x="219" y="4"/>
                    <a:pt x="219" y="4"/>
                  </a:cubicBezTo>
                  <a:cubicBezTo>
                    <a:pt x="219" y="4"/>
                    <a:pt x="219" y="4"/>
                    <a:pt x="219" y="4"/>
                  </a:cubicBezTo>
                  <a:cubicBezTo>
                    <a:pt x="215" y="1"/>
                    <a:pt x="209" y="0"/>
                    <a:pt x="203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Freeform: Shape 44"/>
            <p:cNvSpPr>
              <a:spLocks/>
            </p:cNvSpPr>
            <p:nvPr/>
          </p:nvSpPr>
          <p:spPr bwMode="auto">
            <a:xfrm>
              <a:off x="6913816" y="1824581"/>
              <a:ext cx="897664" cy="523400"/>
            </a:xfrm>
            <a:custGeom>
              <a:avLst/>
              <a:gdLst>
                <a:gd name="T0" fmla="*/ 0 w 400"/>
                <a:gd name="T1" fmla="*/ 0 h 233"/>
                <a:gd name="T2" fmla="*/ 0 w 400"/>
                <a:gd name="T3" fmla="*/ 104 h 233"/>
                <a:gd name="T4" fmla="*/ 15 w 400"/>
                <a:gd name="T5" fmla="*/ 130 h 233"/>
                <a:gd name="T6" fmla="*/ 185 w 400"/>
                <a:gd name="T7" fmla="*/ 228 h 233"/>
                <a:gd name="T8" fmla="*/ 215 w 400"/>
                <a:gd name="T9" fmla="*/ 228 h 233"/>
                <a:gd name="T10" fmla="*/ 385 w 400"/>
                <a:gd name="T11" fmla="*/ 130 h 233"/>
                <a:gd name="T12" fmla="*/ 400 w 400"/>
                <a:gd name="T13" fmla="*/ 104 h 233"/>
                <a:gd name="T14" fmla="*/ 400 w 400"/>
                <a:gd name="T15" fmla="*/ 0 h 233"/>
                <a:gd name="T16" fmla="*/ 0 w 400"/>
                <a:gd name="T1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233">
                  <a:moveTo>
                    <a:pt x="0" y="0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6" y="125"/>
                    <a:pt x="15" y="130"/>
                  </a:cubicBezTo>
                  <a:cubicBezTo>
                    <a:pt x="185" y="228"/>
                    <a:pt x="185" y="228"/>
                    <a:pt x="185" y="228"/>
                  </a:cubicBezTo>
                  <a:cubicBezTo>
                    <a:pt x="193" y="233"/>
                    <a:pt x="206" y="233"/>
                    <a:pt x="215" y="228"/>
                  </a:cubicBezTo>
                  <a:cubicBezTo>
                    <a:pt x="385" y="130"/>
                    <a:pt x="385" y="130"/>
                    <a:pt x="385" y="130"/>
                  </a:cubicBezTo>
                  <a:cubicBezTo>
                    <a:pt x="393" y="125"/>
                    <a:pt x="400" y="113"/>
                    <a:pt x="400" y="104"/>
                  </a:cubicBezTo>
                  <a:cubicBezTo>
                    <a:pt x="400" y="0"/>
                    <a:pt x="400" y="0"/>
                    <a:pt x="4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Freeform: Shape 45"/>
            <p:cNvSpPr>
              <a:spLocks/>
            </p:cNvSpPr>
            <p:nvPr/>
          </p:nvSpPr>
          <p:spPr bwMode="auto">
            <a:xfrm>
              <a:off x="6904317" y="1824581"/>
              <a:ext cx="907163" cy="525300"/>
            </a:xfrm>
            <a:custGeom>
              <a:avLst/>
              <a:gdLst>
                <a:gd name="T0" fmla="*/ 0 w 404"/>
                <a:gd name="T1" fmla="*/ 0 h 234"/>
                <a:gd name="T2" fmla="*/ 0 w 404"/>
                <a:gd name="T3" fmla="*/ 104 h 234"/>
                <a:gd name="T4" fmla="*/ 5 w 404"/>
                <a:gd name="T5" fmla="*/ 120 h 234"/>
                <a:gd name="T6" fmla="*/ 17 w 404"/>
                <a:gd name="T7" fmla="*/ 132 h 234"/>
                <a:gd name="T8" fmla="*/ 187 w 404"/>
                <a:gd name="T9" fmla="*/ 230 h 234"/>
                <a:gd name="T10" fmla="*/ 203 w 404"/>
                <a:gd name="T11" fmla="*/ 234 h 234"/>
                <a:gd name="T12" fmla="*/ 219 w 404"/>
                <a:gd name="T13" fmla="*/ 230 h 234"/>
                <a:gd name="T14" fmla="*/ 219 w 404"/>
                <a:gd name="T15" fmla="*/ 230 h 234"/>
                <a:gd name="T16" fmla="*/ 389 w 404"/>
                <a:gd name="T17" fmla="*/ 132 h 234"/>
                <a:gd name="T18" fmla="*/ 389 w 404"/>
                <a:gd name="T19" fmla="*/ 132 h 234"/>
                <a:gd name="T20" fmla="*/ 400 w 404"/>
                <a:gd name="T21" fmla="*/ 119 h 234"/>
                <a:gd name="T22" fmla="*/ 404 w 404"/>
                <a:gd name="T23" fmla="*/ 104 h 234"/>
                <a:gd name="T24" fmla="*/ 404 w 404"/>
                <a:gd name="T25" fmla="*/ 0 h 234"/>
                <a:gd name="T26" fmla="*/ 400 w 404"/>
                <a:gd name="T27" fmla="*/ 0 h 234"/>
                <a:gd name="T28" fmla="*/ 400 w 404"/>
                <a:gd name="T29" fmla="*/ 104 h 234"/>
                <a:gd name="T30" fmla="*/ 397 w 404"/>
                <a:gd name="T31" fmla="*/ 118 h 234"/>
                <a:gd name="T32" fmla="*/ 387 w 404"/>
                <a:gd name="T33" fmla="*/ 128 h 234"/>
                <a:gd name="T34" fmla="*/ 217 w 404"/>
                <a:gd name="T35" fmla="*/ 226 h 234"/>
                <a:gd name="T36" fmla="*/ 217 w 404"/>
                <a:gd name="T37" fmla="*/ 226 h 234"/>
                <a:gd name="T38" fmla="*/ 203 w 404"/>
                <a:gd name="T39" fmla="*/ 230 h 234"/>
                <a:gd name="T40" fmla="*/ 189 w 404"/>
                <a:gd name="T41" fmla="*/ 226 h 234"/>
                <a:gd name="T42" fmla="*/ 19 w 404"/>
                <a:gd name="T43" fmla="*/ 128 h 234"/>
                <a:gd name="T44" fmla="*/ 9 w 404"/>
                <a:gd name="T45" fmla="*/ 117 h 234"/>
                <a:gd name="T46" fmla="*/ 4 w 404"/>
                <a:gd name="T47" fmla="*/ 104 h 234"/>
                <a:gd name="T48" fmla="*/ 4 w 404"/>
                <a:gd name="T49" fmla="*/ 0 h 234"/>
                <a:gd name="T50" fmla="*/ 0 w 404"/>
                <a:gd name="T5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4" h="234">
                  <a:moveTo>
                    <a:pt x="0" y="0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09"/>
                    <a:pt x="2" y="115"/>
                    <a:pt x="5" y="120"/>
                  </a:cubicBezTo>
                  <a:cubicBezTo>
                    <a:pt x="8" y="125"/>
                    <a:pt x="12" y="129"/>
                    <a:pt x="17" y="132"/>
                  </a:cubicBezTo>
                  <a:cubicBezTo>
                    <a:pt x="187" y="230"/>
                    <a:pt x="187" y="230"/>
                    <a:pt x="187" y="230"/>
                  </a:cubicBezTo>
                  <a:cubicBezTo>
                    <a:pt x="192" y="233"/>
                    <a:pt x="198" y="234"/>
                    <a:pt x="203" y="234"/>
                  </a:cubicBezTo>
                  <a:cubicBezTo>
                    <a:pt x="209" y="234"/>
                    <a:pt x="215" y="233"/>
                    <a:pt x="219" y="230"/>
                  </a:cubicBezTo>
                  <a:cubicBezTo>
                    <a:pt x="219" y="230"/>
                    <a:pt x="219" y="230"/>
                    <a:pt x="219" y="230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94" y="129"/>
                    <a:pt x="397" y="124"/>
                    <a:pt x="400" y="119"/>
                  </a:cubicBezTo>
                  <a:cubicBezTo>
                    <a:pt x="403" y="114"/>
                    <a:pt x="404" y="109"/>
                    <a:pt x="404" y="104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0" y="0"/>
                    <a:pt x="400" y="0"/>
                    <a:pt x="400" y="0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400" y="108"/>
                    <a:pt x="399" y="113"/>
                    <a:pt x="397" y="118"/>
                  </a:cubicBezTo>
                  <a:cubicBezTo>
                    <a:pt x="394" y="122"/>
                    <a:pt x="391" y="126"/>
                    <a:pt x="387" y="128"/>
                  </a:cubicBezTo>
                  <a:cubicBezTo>
                    <a:pt x="217" y="226"/>
                    <a:pt x="217" y="226"/>
                    <a:pt x="217" y="226"/>
                  </a:cubicBezTo>
                  <a:cubicBezTo>
                    <a:pt x="217" y="226"/>
                    <a:pt x="217" y="226"/>
                    <a:pt x="217" y="226"/>
                  </a:cubicBezTo>
                  <a:cubicBezTo>
                    <a:pt x="214" y="229"/>
                    <a:pt x="208" y="230"/>
                    <a:pt x="203" y="230"/>
                  </a:cubicBezTo>
                  <a:cubicBezTo>
                    <a:pt x="198" y="230"/>
                    <a:pt x="193" y="229"/>
                    <a:pt x="189" y="226"/>
                  </a:cubicBezTo>
                  <a:cubicBezTo>
                    <a:pt x="19" y="128"/>
                    <a:pt x="19" y="128"/>
                    <a:pt x="19" y="128"/>
                  </a:cubicBezTo>
                  <a:cubicBezTo>
                    <a:pt x="15" y="126"/>
                    <a:pt x="11" y="122"/>
                    <a:pt x="9" y="117"/>
                  </a:cubicBezTo>
                  <a:cubicBezTo>
                    <a:pt x="6" y="113"/>
                    <a:pt x="4" y="108"/>
                    <a:pt x="4" y="10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24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Freeform: Shape 46"/>
            <p:cNvSpPr>
              <a:spLocks/>
            </p:cNvSpPr>
            <p:nvPr/>
          </p:nvSpPr>
          <p:spPr bwMode="auto">
            <a:xfrm>
              <a:off x="6967011" y="1375275"/>
              <a:ext cx="790324" cy="449307"/>
            </a:xfrm>
            <a:custGeom>
              <a:avLst/>
              <a:gdLst>
                <a:gd name="T0" fmla="*/ 175 w 352"/>
                <a:gd name="T1" fmla="*/ 0 h 200"/>
                <a:gd name="T2" fmla="*/ 162 w 352"/>
                <a:gd name="T3" fmla="*/ 4 h 200"/>
                <a:gd name="T4" fmla="*/ 14 w 352"/>
                <a:gd name="T5" fmla="*/ 89 h 200"/>
                <a:gd name="T6" fmla="*/ 0 w 352"/>
                <a:gd name="T7" fmla="*/ 112 h 200"/>
                <a:gd name="T8" fmla="*/ 0 w 352"/>
                <a:gd name="T9" fmla="*/ 200 h 200"/>
                <a:gd name="T10" fmla="*/ 352 w 352"/>
                <a:gd name="T11" fmla="*/ 200 h 200"/>
                <a:gd name="T12" fmla="*/ 352 w 352"/>
                <a:gd name="T13" fmla="*/ 112 h 200"/>
                <a:gd name="T14" fmla="*/ 338 w 352"/>
                <a:gd name="T15" fmla="*/ 89 h 200"/>
                <a:gd name="T16" fmla="*/ 189 w 352"/>
                <a:gd name="T17" fmla="*/ 4 h 200"/>
                <a:gd name="T18" fmla="*/ 175 w 352"/>
                <a:gd name="T1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2" h="200">
                  <a:moveTo>
                    <a:pt x="175" y="0"/>
                  </a:moveTo>
                  <a:cubicBezTo>
                    <a:pt x="171" y="0"/>
                    <a:pt x="166" y="1"/>
                    <a:pt x="162" y="4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6" y="94"/>
                    <a:pt x="0" y="104"/>
                    <a:pt x="0" y="11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352" y="200"/>
                    <a:pt x="352" y="200"/>
                    <a:pt x="352" y="200"/>
                  </a:cubicBezTo>
                  <a:cubicBezTo>
                    <a:pt x="352" y="112"/>
                    <a:pt x="352" y="112"/>
                    <a:pt x="352" y="112"/>
                  </a:cubicBezTo>
                  <a:cubicBezTo>
                    <a:pt x="352" y="104"/>
                    <a:pt x="346" y="94"/>
                    <a:pt x="338" y="89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5" y="1"/>
                    <a:pt x="180" y="0"/>
                    <a:pt x="17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Freeform: Shape 47"/>
            <p:cNvSpPr>
              <a:spLocks/>
            </p:cNvSpPr>
            <p:nvPr/>
          </p:nvSpPr>
          <p:spPr bwMode="auto">
            <a:xfrm>
              <a:off x="7065801" y="1483565"/>
              <a:ext cx="592743" cy="673486"/>
            </a:xfrm>
            <a:custGeom>
              <a:avLst/>
              <a:gdLst>
                <a:gd name="T0" fmla="*/ 264 w 264"/>
                <a:gd name="T1" fmla="*/ 214 h 300"/>
                <a:gd name="T2" fmla="*/ 254 w 264"/>
                <a:gd name="T3" fmla="*/ 232 h 300"/>
                <a:gd name="T4" fmla="*/ 142 w 264"/>
                <a:gd name="T5" fmla="*/ 296 h 300"/>
                <a:gd name="T6" fmla="*/ 122 w 264"/>
                <a:gd name="T7" fmla="*/ 296 h 300"/>
                <a:gd name="T8" fmla="*/ 10 w 264"/>
                <a:gd name="T9" fmla="*/ 232 h 300"/>
                <a:gd name="T10" fmla="*/ 0 w 264"/>
                <a:gd name="T11" fmla="*/ 214 h 300"/>
                <a:gd name="T12" fmla="*/ 0 w 264"/>
                <a:gd name="T13" fmla="*/ 85 h 300"/>
                <a:gd name="T14" fmla="*/ 10 w 264"/>
                <a:gd name="T15" fmla="*/ 68 h 300"/>
                <a:gd name="T16" fmla="*/ 122 w 264"/>
                <a:gd name="T17" fmla="*/ 3 h 300"/>
                <a:gd name="T18" fmla="*/ 142 w 264"/>
                <a:gd name="T19" fmla="*/ 3 h 300"/>
                <a:gd name="T20" fmla="*/ 254 w 264"/>
                <a:gd name="T21" fmla="*/ 68 h 300"/>
                <a:gd name="T22" fmla="*/ 264 w 264"/>
                <a:gd name="T23" fmla="*/ 85 h 300"/>
                <a:gd name="T24" fmla="*/ 264 w 264"/>
                <a:gd name="T25" fmla="*/ 21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300">
                  <a:moveTo>
                    <a:pt x="264" y="214"/>
                  </a:moveTo>
                  <a:cubicBezTo>
                    <a:pt x="264" y="221"/>
                    <a:pt x="259" y="228"/>
                    <a:pt x="254" y="232"/>
                  </a:cubicBezTo>
                  <a:cubicBezTo>
                    <a:pt x="142" y="296"/>
                    <a:pt x="142" y="296"/>
                    <a:pt x="142" y="296"/>
                  </a:cubicBezTo>
                  <a:cubicBezTo>
                    <a:pt x="136" y="300"/>
                    <a:pt x="127" y="300"/>
                    <a:pt x="122" y="296"/>
                  </a:cubicBezTo>
                  <a:cubicBezTo>
                    <a:pt x="10" y="232"/>
                    <a:pt x="10" y="232"/>
                    <a:pt x="10" y="232"/>
                  </a:cubicBezTo>
                  <a:cubicBezTo>
                    <a:pt x="4" y="228"/>
                    <a:pt x="0" y="221"/>
                    <a:pt x="0" y="21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8"/>
                    <a:pt x="4" y="71"/>
                    <a:pt x="10" y="68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7" y="0"/>
                    <a:pt x="136" y="0"/>
                    <a:pt x="142" y="3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9" y="71"/>
                    <a:pt x="264" y="78"/>
                    <a:pt x="264" y="85"/>
                  </a:cubicBezTo>
                  <a:lnTo>
                    <a:pt x="264" y="214"/>
                  </a:lnTo>
                  <a:close/>
                </a:path>
              </a:pathLst>
            </a:custGeom>
            <a:solidFill>
              <a:srgbClr val="F0EB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0" name="Group 49"/>
            <p:cNvGrpSpPr/>
            <p:nvPr/>
          </p:nvGrpSpPr>
          <p:grpSpPr>
            <a:xfrm>
              <a:off x="6347586" y="1605733"/>
              <a:ext cx="2030942" cy="214306"/>
              <a:chOff x="6487839" y="1655777"/>
              <a:chExt cx="2188923" cy="230976"/>
            </a:xfrm>
          </p:grpSpPr>
          <p:sp>
            <p:nvSpPr>
              <p:cNvPr id="100" name="Freeform: Shape 50"/>
              <p:cNvSpPr>
                <a:spLocks/>
              </p:cNvSpPr>
              <p:nvPr/>
            </p:nvSpPr>
            <p:spPr bwMode="auto">
              <a:xfrm>
                <a:off x="8491024" y="1688315"/>
                <a:ext cx="185738" cy="198438"/>
              </a:xfrm>
              <a:custGeom>
                <a:avLst/>
                <a:gdLst>
                  <a:gd name="T0" fmla="*/ 32 w 32"/>
                  <a:gd name="T1" fmla="*/ 31 h 34"/>
                  <a:gd name="T2" fmla="*/ 24 w 32"/>
                  <a:gd name="T3" fmla="*/ 22 h 34"/>
                  <a:gd name="T4" fmla="*/ 27 w 32"/>
                  <a:gd name="T5" fmla="*/ 13 h 34"/>
                  <a:gd name="T6" fmla="*/ 13 w 32"/>
                  <a:gd name="T7" fmla="*/ 0 h 34"/>
                  <a:gd name="T8" fmla="*/ 0 w 32"/>
                  <a:gd name="T9" fmla="*/ 13 h 34"/>
                  <a:gd name="T10" fmla="*/ 13 w 32"/>
                  <a:gd name="T11" fmla="*/ 27 h 34"/>
                  <a:gd name="T12" fmla="*/ 20 w 32"/>
                  <a:gd name="T13" fmla="*/ 25 h 34"/>
                  <a:gd name="T14" fmla="*/ 28 w 32"/>
                  <a:gd name="T15" fmla="*/ 34 h 34"/>
                  <a:gd name="T16" fmla="*/ 32 w 32"/>
                  <a:gd name="T17" fmla="*/ 31 h 34"/>
                  <a:gd name="T18" fmla="*/ 5 w 32"/>
                  <a:gd name="T19" fmla="*/ 13 h 34"/>
                  <a:gd name="T20" fmla="*/ 13 w 32"/>
                  <a:gd name="T21" fmla="*/ 5 h 34"/>
                  <a:gd name="T22" fmla="*/ 22 w 32"/>
                  <a:gd name="T23" fmla="*/ 13 h 34"/>
                  <a:gd name="T24" fmla="*/ 13 w 32"/>
                  <a:gd name="T25" fmla="*/ 22 h 34"/>
                  <a:gd name="T26" fmla="*/ 5 w 32"/>
                  <a:gd name="T27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34">
                    <a:moveTo>
                      <a:pt x="32" y="31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6" y="20"/>
                      <a:pt x="27" y="17"/>
                      <a:pt x="27" y="13"/>
                    </a:cubicBezTo>
                    <a:cubicBezTo>
                      <a:pt x="27" y="6"/>
                      <a:pt x="21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"/>
                      <a:pt x="6" y="27"/>
                      <a:pt x="13" y="27"/>
                    </a:cubicBezTo>
                    <a:cubicBezTo>
                      <a:pt x="16" y="27"/>
                      <a:pt x="18" y="26"/>
                      <a:pt x="20" y="25"/>
                    </a:cubicBezTo>
                    <a:cubicBezTo>
                      <a:pt x="28" y="34"/>
                      <a:pt x="28" y="34"/>
                      <a:pt x="28" y="34"/>
                    </a:cubicBezTo>
                    <a:lnTo>
                      <a:pt x="32" y="31"/>
                    </a:lnTo>
                    <a:close/>
                    <a:moveTo>
                      <a:pt x="5" y="13"/>
                    </a:moveTo>
                    <a:cubicBezTo>
                      <a:pt x="5" y="8"/>
                      <a:pt x="8" y="5"/>
                      <a:pt x="13" y="5"/>
                    </a:cubicBezTo>
                    <a:cubicBezTo>
                      <a:pt x="18" y="5"/>
                      <a:pt x="22" y="8"/>
                      <a:pt x="22" y="13"/>
                    </a:cubicBezTo>
                    <a:cubicBezTo>
                      <a:pt x="22" y="18"/>
                      <a:pt x="18" y="22"/>
                      <a:pt x="13" y="22"/>
                    </a:cubicBezTo>
                    <a:cubicBezTo>
                      <a:pt x="8" y="22"/>
                      <a:pt x="5" y="18"/>
                      <a:pt x="5" y="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1" name="Freeform: Shape 51"/>
              <p:cNvSpPr>
                <a:spLocks/>
              </p:cNvSpPr>
              <p:nvPr/>
            </p:nvSpPr>
            <p:spPr bwMode="auto">
              <a:xfrm>
                <a:off x="6487839" y="1655777"/>
                <a:ext cx="257175" cy="229730"/>
              </a:xfrm>
              <a:custGeom>
                <a:avLst/>
                <a:gdLst>
                  <a:gd name="T0" fmla="*/ 32 w 44"/>
                  <a:gd name="T1" fmla="*/ 10 h 45"/>
                  <a:gd name="T2" fmla="*/ 12 w 44"/>
                  <a:gd name="T3" fmla="*/ 10 h 45"/>
                  <a:gd name="T4" fmla="*/ 10 w 44"/>
                  <a:gd name="T5" fmla="*/ 12 h 45"/>
                  <a:gd name="T6" fmla="*/ 12 w 44"/>
                  <a:gd name="T7" fmla="*/ 14 h 45"/>
                  <a:gd name="T8" fmla="*/ 32 w 44"/>
                  <a:gd name="T9" fmla="*/ 14 h 45"/>
                  <a:gd name="T10" fmla="*/ 34 w 44"/>
                  <a:gd name="T11" fmla="*/ 12 h 45"/>
                  <a:gd name="T12" fmla="*/ 32 w 44"/>
                  <a:gd name="T13" fmla="*/ 10 h 45"/>
                  <a:gd name="T14" fmla="*/ 39 w 44"/>
                  <a:gd name="T15" fmla="*/ 0 h 45"/>
                  <a:gd name="T16" fmla="*/ 5 w 44"/>
                  <a:gd name="T17" fmla="*/ 0 h 45"/>
                  <a:gd name="T18" fmla="*/ 0 w 44"/>
                  <a:gd name="T19" fmla="*/ 5 h 45"/>
                  <a:gd name="T20" fmla="*/ 0 w 44"/>
                  <a:gd name="T21" fmla="*/ 33 h 45"/>
                  <a:gd name="T22" fmla="*/ 5 w 44"/>
                  <a:gd name="T23" fmla="*/ 38 h 45"/>
                  <a:gd name="T24" fmla="*/ 20 w 44"/>
                  <a:gd name="T25" fmla="*/ 38 h 45"/>
                  <a:gd name="T26" fmla="*/ 27 w 44"/>
                  <a:gd name="T27" fmla="*/ 45 h 45"/>
                  <a:gd name="T28" fmla="*/ 34 w 44"/>
                  <a:gd name="T29" fmla="*/ 38 h 45"/>
                  <a:gd name="T30" fmla="*/ 39 w 44"/>
                  <a:gd name="T31" fmla="*/ 38 h 45"/>
                  <a:gd name="T32" fmla="*/ 44 w 44"/>
                  <a:gd name="T33" fmla="*/ 33 h 45"/>
                  <a:gd name="T34" fmla="*/ 44 w 44"/>
                  <a:gd name="T35" fmla="*/ 5 h 45"/>
                  <a:gd name="T36" fmla="*/ 39 w 44"/>
                  <a:gd name="T37" fmla="*/ 0 h 45"/>
                  <a:gd name="T38" fmla="*/ 41 w 44"/>
                  <a:gd name="T39" fmla="*/ 31 h 45"/>
                  <a:gd name="T40" fmla="*/ 37 w 44"/>
                  <a:gd name="T41" fmla="*/ 34 h 45"/>
                  <a:gd name="T42" fmla="*/ 32 w 44"/>
                  <a:gd name="T43" fmla="*/ 34 h 45"/>
                  <a:gd name="T44" fmla="*/ 27 w 44"/>
                  <a:gd name="T45" fmla="*/ 39 h 45"/>
                  <a:gd name="T46" fmla="*/ 22 w 44"/>
                  <a:gd name="T47" fmla="*/ 34 h 45"/>
                  <a:gd name="T48" fmla="*/ 7 w 44"/>
                  <a:gd name="T49" fmla="*/ 34 h 45"/>
                  <a:gd name="T50" fmla="*/ 3 w 44"/>
                  <a:gd name="T51" fmla="*/ 31 h 45"/>
                  <a:gd name="T52" fmla="*/ 3 w 44"/>
                  <a:gd name="T53" fmla="*/ 7 h 45"/>
                  <a:gd name="T54" fmla="*/ 7 w 44"/>
                  <a:gd name="T55" fmla="*/ 4 h 45"/>
                  <a:gd name="T56" fmla="*/ 37 w 44"/>
                  <a:gd name="T57" fmla="*/ 4 h 45"/>
                  <a:gd name="T58" fmla="*/ 41 w 44"/>
                  <a:gd name="T59" fmla="*/ 7 h 45"/>
                  <a:gd name="T60" fmla="*/ 41 w 44"/>
                  <a:gd name="T61" fmla="*/ 31 h 45"/>
                  <a:gd name="T62" fmla="*/ 32 w 44"/>
                  <a:gd name="T63" fmla="*/ 19 h 45"/>
                  <a:gd name="T64" fmla="*/ 19 w 44"/>
                  <a:gd name="T65" fmla="*/ 19 h 45"/>
                  <a:gd name="T66" fmla="*/ 17 w 44"/>
                  <a:gd name="T67" fmla="*/ 21 h 45"/>
                  <a:gd name="T68" fmla="*/ 19 w 44"/>
                  <a:gd name="T69" fmla="*/ 22 h 45"/>
                  <a:gd name="T70" fmla="*/ 32 w 44"/>
                  <a:gd name="T71" fmla="*/ 22 h 45"/>
                  <a:gd name="T72" fmla="*/ 34 w 44"/>
                  <a:gd name="T73" fmla="*/ 21 h 45"/>
                  <a:gd name="T74" fmla="*/ 32 w 44"/>
                  <a:gd name="T75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0" y="11"/>
                      <a:pt x="10" y="12"/>
                    </a:cubicBezTo>
                    <a:cubicBezTo>
                      <a:pt x="10" y="13"/>
                      <a:pt x="11" y="14"/>
                      <a:pt x="1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4"/>
                      <a:pt x="34" y="13"/>
                      <a:pt x="34" y="12"/>
                    </a:cubicBezTo>
                    <a:cubicBezTo>
                      <a:pt x="34" y="11"/>
                      <a:pt x="33" y="10"/>
                      <a:pt x="32" y="10"/>
                    </a:cubicBezTo>
                    <a:close/>
                    <a:moveTo>
                      <a:pt x="3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5"/>
                      <a:pt x="2" y="38"/>
                      <a:pt x="5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42" y="38"/>
                      <a:pt x="44" y="35"/>
                      <a:pt x="44" y="33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2"/>
                      <a:pt x="42" y="0"/>
                      <a:pt x="39" y="0"/>
                    </a:cubicBezTo>
                    <a:close/>
                    <a:moveTo>
                      <a:pt x="41" y="31"/>
                    </a:moveTo>
                    <a:cubicBezTo>
                      <a:pt x="41" y="33"/>
                      <a:pt x="39" y="34"/>
                      <a:pt x="37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34"/>
                      <a:pt x="3" y="33"/>
                      <a:pt x="3" y="31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4"/>
                      <a:pt x="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9" y="4"/>
                      <a:pt x="41" y="5"/>
                      <a:pt x="41" y="7"/>
                    </a:cubicBezTo>
                    <a:lnTo>
                      <a:pt x="41" y="31"/>
                    </a:lnTo>
                    <a:close/>
                    <a:moveTo>
                      <a:pt x="32" y="19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8" y="19"/>
                      <a:pt x="17" y="20"/>
                      <a:pt x="17" y="21"/>
                    </a:cubicBezTo>
                    <a:cubicBezTo>
                      <a:pt x="17" y="22"/>
                      <a:pt x="18" y="22"/>
                      <a:pt x="19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3" y="22"/>
                      <a:pt x="34" y="22"/>
                      <a:pt x="34" y="21"/>
                    </a:cubicBezTo>
                    <a:cubicBezTo>
                      <a:pt x="34" y="20"/>
                      <a:pt x="33" y="19"/>
                      <a:pt x="32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33" name="Hexagon 14"/>
            <p:cNvSpPr/>
            <p:nvPr/>
          </p:nvSpPr>
          <p:spPr>
            <a:xfrm>
              <a:off x="6673392" y="3269032"/>
              <a:ext cx="1251939" cy="1104140"/>
            </a:xfrm>
            <a:prstGeom prst="hexagon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6" name="Group 62"/>
            <p:cNvGrpSpPr/>
            <p:nvPr/>
          </p:nvGrpSpPr>
          <p:grpSpPr>
            <a:xfrm>
              <a:off x="6624218" y="2509940"/>
              <a:ext cx="1467361" cy="593336"/>
              <a:chOff x="6596686" y="6836636"/>
              <a:chExt cx="1956482" cy="791115"/>
            </a:xfrm>
          </p:grpSpPr>
          <p:sp>
            <p:nvSpPr>
              <p:cNvPr id="94" name="Rectangle 63"/>
              <p:cNvSpPr>
                <a:spLocks/>
              </p:cNvSpPr>
              <p:nvPr/>
            </p:nvSpPr>
            <p:spPr bwMode="auto">
              <a:xfrm>
                <a:off x="6596686" y="6836636"/>
                <a:ext cx="195648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normAutofit fontScale="77500" lnSpcReduction="20000"/>
              </a:bodyPr>
              <a:lstStyle/>
              <a:p>
                <a:pPr algn="ctr" eaLnBrk="1" hangingPunct="1"/>
                <a:r>
                  <a:rPr lang="zh-CN" altLang="en-US" sz="1400" b="1">
                    <a:solidFill>
                      <a:schemeClr val="accent3"/>
                    </a:solidFill>
                    <a:latin typeface="+mn-lt"/>
                    <a:ea typeface="+mn-ea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95" name="Rectangle 64"/>
              <p:cNvSpPr>
                <a:spLocks/>
              </p:cNvSpPr>
              <p:nvPr/>
            </p:nvSpPr>
            <p:spPr bwMode="auto">
              <a:xfrm>
                <a:off x="6596686" y="7144414"/>
                <a:ext cx="1956482" cy="483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rmAutofit fontScale="70000" lnSpcReduction="20000"/>
              </a:bodyPr>
              <a:lstStyle/>
              <a:p>
                <a:pPr algn="ctr" eaLnBrk="1" hangingPunct="1">
                  <a:lnSpc>
                    <a:spcPct val="120000"/>
                  </a:lnSpc>
                </a:pPr>
                <a:r>
                  <a:rPr lang="zh-CN" altLang="en-US" sz="900">
                    <a:latin typeface="+mn-lt"/>
                    <a:ea typeface="+mn-ea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900">
                    <a:latin typeface="+mn-lt"/>
                    <a:ea typeface="+mn-ea"/>
                    <a:cs typeface="+mn-ea"/>
                    <a:sym typeface="+mn-lt"/>
                  </a:rPr>
                </a:br>
                <a:r>
                  <a:rPr lang="zh-CN" altLang="en-US" sz="900">
                    <a:latin typeface="+mn-lt"/>
                    <a:ea typeface="+mn-ea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39" name="Group 96"/>
            <p:cNvGrpSpPr>
              <a:grpSpLocks noChangeAspect="1"/>
            </p:cNvGrpSpPr>
            <p:nvPr/>
          </p:nvGrpSpPr>
          <p:grpSpPr bwMode="auto">
            <a:xfrm>
              <a:off x="7154472" y="1567188"/>
              <a:ext cx="415528" cy="489348"/>
              <a:chOff x="6009" y="1447"/>
              <a:chExt cx="349" cy="411"/>
            </a:xfrm>
          </p:grpSpPr>
          <p:sp>
            <p:nvSpPr>
              <p:cNvPr id="40" name="Freeform: Shape 98"/>
              <p:cNvSpPr>
                <a:spLocks/>
              </p:cNvSpPr>
              <p:nvPr/>
            </p:nvSpPr>
            <p:spPr bwMode="auto">
              <a:xfrm>
                <a:off x="6010" y="1612"/>
                <a:ext cx="346" cy="244"/>
              </a:xfrm>
              <a:custGeom>
                <a:avLst/>
                <a:gdLst>
                  <a:gd name="T0" fmla="*/ 134 w 236"/>
                  <a:gd name="T1" fmla="*/ 167 h 167"/>
                  <a:gd name="T2" fmla="*/ 118 w 236"/>
                  <a:gd name="T3" fmla="*/ 165 h 167"/>
                  <a:gd name="T4" fmla="*/ 102 w 236"/>
                  <a:gd name="T5" fmla="*/ 167 h 167"/>
                  <a:gd name="T6" fmla="*/ 1 w 236"/>
                  <a:gd name="T7" fmla="*/ 142 h 167"/>
                  <a:gd name="T8" fmla="*/ 0 w 236"/>
                  <a:gd name="T9" fmla="*/ 142 h 167"/>
                  <a:gd name="T10" fmla="*/ 0 w 236"/>
                  <a:gd name="T11" fmla="*/ 141 h 167"/>
                  <a:gd name="T12" fmla="*/ 16 w 236"/>
                  <a:gd name="T13" fmla="*/ 93 h 167"/>
                  <a:gd name="T14" fmla="*/ 82 w 236"/>
                  <a:gd name="T15" fmla="*/ 54 h 167"/>
                  <a:gd name="T16" fmla="*/ 79 w 236"/>
                  <a:gd name="T17" fmla="*/ 4 h 167"/>
                  <a:gd name="T18" fmla="*/ 78 w 236"/>
                  <a:gd name="T19" fmla="*/ 0 h 167"/>
                  <a:gd name="T20" fmla="*/ 118 w 236"/>
                  <a:gd name="T21" fmla="*/ 20 h 167"/>
                  <a:gd name="T22" fmla="*/ 158 w 236"/>
                  <a:gd name="T23" fmla="*/ 0 h 167"/>
                  <a:gd name="T24" fmla="*/ 158 w 236"/>
                  <a:gd name="T25" fmla="*/ 4 h 167"/>
                  <a:gd name="T26" fmla="*/ 154 w 236"/>
                  <a:gd name="T27" fmla="*/ 54 h 167"/>
                  <a:gd name="T28" fmla="*/ 221 w 236"/>
                  <a:gd name="T29" fmla="*/ 93 h 167"/>
                  <a:gd name="T30" fmla="*/ 236 w 236"/>
                  <a:gd name="T31" fmla="*/ 141 h 167"/>
                  <a:gd name="T32" fmla="*/ 236 w 236"/>
                  <a:gd name="T33" fmla="*/ 142 h 167"/>
                  <a:gd name="T34" fmla="*/ 235 w 236"/>
                  <a:gd name="T35" fmla="*/ 142 h 167"/>
                  <a:gd name="T36" fmla="*/ 134 w 236"/>
                  <a:gd name="T37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6" h="167">
                    <a:moveTo>
                      <a:pt x="134" y="167"/>
                    </a:moveTo>
                    <a:cubicBezTo>
                      <a:pt x="128" y="167"/>
                      <a:pt x="123" y="166"/>
                      <a:pt x="118" y="165"/>
                    </a:cubicBezTo>
                    <a:cubicBezTo>
                      <a:pt x="114" y="166"/>
                      <a:pt x="109" y="167"/>
                      <a:pt x="102" y="167"/>
                    </a:cubicBezTo>
                    <a:cubicBezTo>
                      <a:pt x="64" y="167"/>
                      <a:pt x="2" y="143"/>
                      <a:pt x="1" y="142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0" y="140"/>
                      <a:pt x="1" y="113"/>
                      <a:pt x="16" y="93"/>
                    </a:cubicBezTo>
                    <a:cubicBezTo>
                      <a:pt x="27" y="78"/>
                      <a:pt x="77" y="56"/>
                      <a:pt x="82" y="54"/>
                    </a:cubicBezTo>
                    <a:cubicBezTo>
                      <a:pt x="88" y="46"/>
                      <a:pt x="82" y="15"/>
                      <a:pt x="79" y="4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5" y="15"/>
                      <a:pt x="148" y="46"/>
                      <a:pt x="154" y="54"/>
                    </a:cubicBezTo>
                    <a:cubicBezTo>
                      <a:pt x="159" y="56"/>
                      <a:pt x="209" y="78"/>
                      <a:pt x="221" y="93"/>
                    </a:cubicBezTo>
                    <a:cubicBezTo>
                      <a:pt x="236" y="113"/>
                      <a:pt x="236" y="140"/>
                      <a:pt x="236" y="141"/>
                    </a:cubicBezTo>
                    <a:cubicBezTo>
                      <a:pt x="236" y="142"/>
                      <a:pt x="236" y="142"/>
                      <a:pt x="236" y="142"/>
                    </a:cubicBezTo>
                    <a:cubicBezTo>
                      <a:pt x="235" y="142"/>
                      <a:pt x="235" y="142"/>
                      <a:pt x="235" y="142"/>
                    </a:cubicBezTo>
                    <a:cubicBezTo>
                      <a:pt x="235" y="143"/>
                      <a:pt x="172" y="167"/>
                      <a:pt x="134" y="1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1" name="Freeform: Shape 99"/>
              <p:cNvSpPr>
                <a:spLocks/>
              </p:cNvSpPr>
              <p:nvPr/>
            </p:nvSpPr>
            <p:spPr bwMode="auto">
              <a:xfrm>
                <a:off x="6009" y="1607"/>
                <a:ext cx="349" cy="251"/>
              </a:xfrm>
              <a:custGeom>
                <a:avLst/>
                <a:gdLst>
                  <a:gd name="T0" fmla="*/ 157 w 239"/>
                  <a:gd name="T1" fmla="*/ 6 h 172"/>
                  <a:gd name="T2" fmla="*/ 154 w 239"/>
                  <a:gd name="T3" fmla="*/ 58 h 172"/>
                  <a:gd name="T4" fmla="*/ 220 w 239"/>
                  <a:gd name="T5" fmla="*/ 97 h 172"/>
                  <a:gd name="T6" fmla="*/ 236 w 239"/>
                  <a:gd name="T7" fmla="*/ 144 h 172"/>
                  <a:gd name="T8" fmla="*/ 135 w 239"/>
                  <a:gd name="T9" fmla="*/ 169 h 172"/>
                  <a:gd name="T10" fmla="*/ 119 w 239"/>
                  <a:gd name="T11" fmla="*/ 166 h 172"/>
                  <a:gd name="T12" fmla="*/ 103 w 239"/>
                  <a:gd name="T13" fmla="*/ 169 h 172"/>
                  <a:gd name="T14" fmla="*/ 3 w 239"/>
                  <a:gd name="T15" fmla="*/ 144 h 172"/>
                  <a:gd name="T16" fmla="*/ 18 w 239"/>
                  <a:gd name="T17" fmla="*/ 97 h 172"/>
                  <a:gd name="T18" fmla="*/ 84 w 239"/>
                  <a:gd name="T19" fmla="*/ 58 h 172"/>
                  <a:gd name="T20" fmla="*/ 82 w 239"/>
                  <a:gd name="T21" fmla="*/ 6 h 172"/>
                  <a:gd name="T22" fmla="*/ 119 w 239"/>
                  <a:gd name="T23" fmla="*/ 25 h 172"/>
                  <a:gd name="T24" fmla="*/ 157 w 239"/>
                  <a:gd name="T25" fmla="*/ 6 h 172"/>
                  <a:gd name="T26" fmla="*/ 77 w 239"/>
                  <a:gd name="T27" fmla="*/ 0 h 172"/>
                  <a:gd name="T28" fmla="*/ 78 w 239"/>
                  <a:gd name="T29" fmla="*/ 7 h 172"/>
                  <a:gd name="T30" fmla="*/ 82 w 239"/>
                  <a:gd name="T31" fmla="*/ 56 h 172"/>
                  <a:gd name="T32" fmla="*/ 16 w 239"/>
                  <a:gd name="T33" fmla="*/ 95 h 172"/>
                  <a:gd name="T34" fmla="*/ 0 w 239"/>
                  <a:gd name="T35" fmla="*/ 144 h 172"/>
                  <a:gd name="T36" fmla="*/ 0 w 239"/>
                  <a:gd name="T37" fmla="*/ 146 h 172"/>
                  <a:gd name="T38" fmla="*/ 2 w 239"/>
                  <a:gd name="T39" fmla="*/ 147 h 172"/>
                  <a:gd name="T40" fmla="*/ 103 w 239"/>
                  <a:gd name="T41" fmla="*/ 172 h 172"/>
                  <a:gd name="T42" fmla="*/ 119 w 239"/>
                  <a:gd name="T43" fmla="*/ 170 h 172"/>
                  <a:gd name="T44" fmla="*/ 135 w 239"/>
                  <a:gd name="T45" fmla="*/ 172 h 172"/>
                  <a:gd name="T46" fmla="*/ 237 w 239"/>
                  <a:gd name="T47" fmla="*/ 147 h 172"/>
                  <a:gd name="T48" fmla="*/ 239 w 239"/>
                  <a:gd name="T49" fmla="*/ 146 h 172"/>
                  <a:gd name="T50" fmla="*/ 239 w 239"/>
                  <a:gd name="T51" fmla="*/ 144 h 172"/>
                  <a:gd name="T52" fmla="*/ 223 w 239"/>
                  <a:gd name="T53" fmla="*/ 95 h 172"/>
                  <a:gd name="T54" fmla="*/ 156 w 239"/>
                  <a:gd name="T55" fmla="*/ 56 h 172"/>
                  <a:gd name="T56" fmla="*/ 160 w 239"/>
                  <a:gd name="T57" fmla="*/ 7 h 172"/>
                  <a:gd name="T58" fmla="*/ 162 w 239"/>
                  <a:gd name="T59" fmla="*/ 0 h 172"/>
                  <a:gd name="T60" fmla="*/ 156 w 239"/>
                  <a:gd name="T61" fmla="*/ 3 h 172"/>
                  <a:gd name="T62" fmla="*/ 119 w 239"/>
                  <a:gd name="T63" fmla="*/ 21 h 172"/>
                  <a:gd name="T64" fmla="*/ 83 w 239"/>
                  <a:gd name="T65" fmla="*/ 3 h 172"/>
                  <a:gd name="T66" fmla="*/ 77 w 239"/>
                  <a:gd name="T67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9" h="172">
                    <a:moveTo>
                      <a:pt x="157" y="6"/>
                    </a:moveTo>
                    <a:cubicBezTo>
                      <a:pt x="157" y="6"/>
                      <a:pt x="146" y="49"/>
                      <a:pt x="154" y="58"/>
                    </a:cubicBezTo>
                    <a:cubicBezTo>
                      <a:pt x="154" y="58"/>
                      <a:pt x="209" y="82"/>
                      <a:pt x="220" y="97"/>
                    </a:cubicBezTo>
                    <a:cubicBezTo>
                      <a:pt x="236" y="117"/>
                      <a:pt x="236" y="144"/>
                      <a:pt x="236" y="144"/>
                    </a:cubicBezTo>
                    <a:cubicBezTo>
                      <a:pt x="236" y="144"/>
                      <a:pt x="174" y="169"/>
                      <a:pt x="135" y="169"/>
                    </a:cubicBezTo>
                    <a:cubicBezTo>
                      <a:pt x="129" y="169"/>
                      <a:pt x="124" y="168"/>
                      <a:pt x="119" y="166"/>
                    </a:cubicBezTo>
                    <a:cubicBezTo>
                      <a:pt x="115" y="168"/>
                      <a:pt x="109" y="169"/>
                      <a:pt x="103" y="169"/>
                    </a:cubicBezTo>
                    <a:cubicBezTo>
                      <a:pt x="65" y="169"/>
                      <a:pt x="3" y="144"/>
                      <a:pt x="3" y="144"/>
                    </a:cubicBezTo>
                    <a:cubicBezTo>
                      <a:pt x="3" y="144"/>
                      <a:pt x="3" y="117"/>
                      <a:pt x="18" y="97"/>
                    </a:cubicBezTo>
                    <a:cubicBezTo>
                      <a:pt x="30" y="82"/>
                      <a:pt x="84" y="58"/>
                      <a:pt x="84" y="58"/>
                    </a:cubicBezTo>
                    <a:cubicBezTo>
                      <a:pt x="93" y="49"/>
                      <a:pt x="82" y="6"/>
                      <a:pt x="82" y="6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57" y="6"/>
                      <a:pt x="157" y="6"/>
                      <a:pt x="157" y="6"/>
                    </a:cubicBezTo>
                    <a:moveTo>
                      <a:pt x="77" y="0"/>
                    </a:moveTo>
                    <a:cubicBezTo>
                      <a:pt x="78" y="7"/>
                      <a:pt x="78" y="7"/>
                      <a:pt x="78" y="7"/>
                    </a:cubicBezTo>
                    <a:cubicBezTo>
                      <a:pt x="86" y="35"/>
                      <a:pt x="85" y="51"/>
                      <a:pt x="82" y="56"/>
                    </a:cubicBezTo>
                    <a:cubicBezTo>
                      <a:pt x="75" y="59"/>
                      <a:pt x="27" y="80"/>
                      <a:pt x="16" y="95"/>
                    </a:cubicBezTo>
                    <a:cubicBezTo>
                      <a:pt x="0" y="115"/>
                      <a:pt x="0" y="143"/>
                      <a:pt x="0" y="144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2" y="147"/>
                      <a:pt x="2" y="147"/>
                      <a:pt x="2" y="147"/>
                    </a:cubicBezTo>
                    <a:cubicBezTo>
                      <a:pt x="4" y="148"/>
                      <a:pt x="65" y="172"/>
                      <a:pt x="103" y="172"/>
                    </a:cubicBezTo>
                    <a:cubicBezTo>
                      <a:pt x="109" y="172"/>
                      <a:pt x="115" y="171"/>
                      <a:pt x="119" y="170"/>
                    </a:cubicBezTo>
                    <a:cubicBezTo>
                      <a:pt x="124" y="171"/>
                      <a:pt x="129" y="172"/>
                      <a:pt x="135" y="172"/>
                    </a:cubicBezTo>
                    <a:cubicBezTo>
                      <a:pt x="174" y="172"/>
                      <a:pt x="234" y="148"/>
                      <a:pt x="237" y="147"/>
                    </a:cubicBezTo>
                    <a:cubicBezTo>
                      <a:pt x="239" y="146"/>
                      <a:pt x="239" y="146"/>
                      <a:pt x="239" y="146"/>
                    </a:cubicBezTo>
                    <a:cubicBezTo>
                      <a:pt x="239" y="144"/>
                      <a:pt x="239" y="144"/>
                      <a:pt x="239" y="144"/>
                    </a:cubicBezTo>
                    <a:cubicBezTo>
                      <a:pt x="239" y="143"/>
                      <a:pt x="239" y="115"/>
                      <a:pt x="223" y="95"/>
                    </a:cubicBezTo>
                    <a:cubicBezTo>
                      <a:pt x="212" y="80"/>
                      <a:pt x="163" y="59"/>
                      <a:pt x="156" y="56"/>
                    </a:cubicBezTo>
                    <a:cubicBezTo>
                      <a:pt x="154" y="51"/>
                      <a:pt x="153" y="35"/>
                      <a:pt x="160" y="7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19" y="21"/>
                      <a:pt x="119" y="21"/>
                      <a:pt x="119" y="21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77" y="0"/>
                      <a:pt x="77" y="0"/>
                      <a:pt x="77" y="0"/>
                    </a:cubicBezTo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2" name="Freeform: Shape 100"/>
              <p:cNvSpPr>
                <a:spLocks/>
              </p:cNvSpPr>
              <p:nvPr/>
            </p:nvSpPr>
            <p:spPr bwMode="auto">
              <a:xfrm>
                <a:off x="6129" y="1612"/>
                <a:ext cx="110" cy="70"/>
              </a:xfrm>
              <a:custGeom>
                <a:avLst/>
                <a:gdLst>
                  <a:gd name="T0" fmla="*/ 75 w 75"/>
                  <a:gd name="T1" fmla="*/ 0 h 48"/>
                  <a:gd name="T2" fmla="*/ 38 w 75"/>
                  <a:gd name="T3" fmla="*/ 6 h 48"/>
                  <a:gd name="T4" fmla="*/ 0 w 75"/>
                  <a:gd name="T5" fmla="*/ 0 h 48"/>
                  <a:gd name="T6" fmla="*/ 37 w 75"/>
                  <a:gd name="T7" fmla="*/ 48 h 48"/>
                  <a:gd name="T8" fmla="*/ 75 w 75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48">
                    <a:moveTo>
                      <a:pt x="75" y="0"/>
                    </a:moveTo>
                    <a:cubicBezTo>
                      <a:pt x="38" y="6"/>
                      <a:pt x="38" y="6"/>
                      <a:pt x="38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19"/>
                      <a:pt x="21" y="48"/>
                      <a:pt x="37" y="48"/>
                    </a:cubicBezTo>
                    <a:cubicBezTo>
                      <a:pt x="54" y="48"/>
                      <a:pt x="66" y="19"/>
                      <a:pt x="75" y="0"/>
                    </a:cubicBezTo>
                  </a:path>
                </a:pathLst>
              </a:custGeom>
              <a:solidFill>
                <a:srgbClr val="F0EB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3" name="Freeform: Shape 101"/>
              <p:cNvSpPr>
                <a:spLocks/>
              </p:cNvSpPr>
              <p:nvPr/>
            </p:nvSpPr>
            <p:spPr bwMode="auto">
              <a:xfrm>
                <a:off x="6098" y="1448"/>
                <a:ext cx="171" cy="218"/>
              </a:xfrm>
              <a:custGeom>
                <a:avLst/>
                <a:gdLst>
                  <a:gd name="T0" fmla="*/ 58 w 117"/>
                  <a:gd name="T1" fmla="*/ 149 h 149"/>
                  <a:gd name="T2" fmla="*/ 14 w 117"/>
                  <a:gd name="T3" fmla="*/ 104 h 149"/>
                  <a:gd name="T4" fmla="*/ 14 w 117"/>
                  <a:gd name="T5" fmla="*/ 104 h 149"/>
                  <a:gd name="T6" fmla="*/ 3 w 117"/>
                  <a:gd name="T7" fmla="*/ 89 h 149"/>
                  <a:gd name="T8" fmla="*/ 3 w 117"/>
                  <a:gd name="T9" fmla="*/ 71 h 149"/>
                  <a:gd name="T10" fmla="*/ 5 w 117"/>
                  <a:gd name="T11" fmla="*/ 69 h 149"/>
                  <a:gd name="T12" fmla="*/ 5 w 117"/>
                  <a:gd name="T13" fmla="*/ 67 h 149"/>
                  <a:gd name="T14" fmla="*/ 10 w 117"/>
                  <a:gd name="T15" fmla="*/ 32 h 149"/>
                  <a:gd name="T16" fmla="*/ 58 w 117"/>
                  <a:gd name="T17" fmla="*/ 0 h 149"/>
                  <a:gd name="T18" fmla="*/ 106 w 117"/>
                  <a:gd name="T19" fmla="*/ 32 h 149"/>
                  <a:gd name="T20" fmla="*/ 111 w 117"/>
                  <a:gd name="T21" fmla="*/ 67 h 149"/>
                  <a:gd name="T22" fmla="*/ 111 w 117"/>
                  <a:gd name="T23" fmla="*/ 69 h 149"/>
                  <a:gd name="T24" fmla="*/ 113 w 117"/>
                  <a:gd name="T25" fmla="*/ 70 h 149"/>
                  <a:gd name="T26" fmla="*/ 113 w 117"/>
                  <a:gd name="T27" fmla="*/ 89 h 149"/>
                  <a:gd name="T28" fmla="*/ 103 w 117"/>
                  <a:gd name="T29" fmla="*/ 104 h 149"/>
                  <a:gd name="T30" fmla="*/ 102 w 117"/>
                  <a:gd name="T31" fmla="*/ 104 h 149"/>
                  <a:gd name="T32" fmla="*/ 58 w 117"/>
                  <a:gd name="T33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" h="149">
                    <a:moveTo>
                      <a:pt x="58" y="149"/>
                    </a:moveTo>
                    <a:cubicBezTo>
                      <a:pt x="40" y="149"/>
                      <a:pt x="25" y="133"/>
                      <a:pt x="14" y="104"/>
                    </a:cubicBezTo>
                    <a:cubicBezTo>
                      <a:pt x="14" y="104"/>
                      <a:pt x="14" y="104"/>
                      <a:pt x="14" y="104"/>
                    </a:cubicBezTo>
                    <a:cubicBezTo>
                      <a:pt x="8" y="104"/>
                      <a:pt x="5" y="97"/>
                      <a:pt x="3" y="89"/>
                    </a:cubicBezTo>
                    <a:cubicBezTo>
                      <a:pt x="1" y="82"/>
                      <a:pt x="0" y="74"/>
                      <a:pt x="3" y="71"/>
                    </a:cubicBezTo>
                    <a:cubicBezTo>
                      <a:pt x="4" y="70"/>
                      <a:pt x="4" y="69"/>
                      <a:pt x="5" y="69"/>
                    </a:cubicBezTo>
                    <a:cubicBezTo>
                      <a:pt x="5" y="69"/>
                      <a:pt x="5" y="68"/>
                      <a:pt x="5" y="67"/>
                    </a:cubicBezTo>
                    <a:cubicBezTo>
                      <a:pt x="5" y="54"/>
                      <a:pt x="6" y="41"/>
                      <a:pt x="10" y="32"/>
                    </a:cubicBezTo>
                    <a:cubicBezTo>
                      <a:pt x="19" y="12"/>
                      <a:pt x="37" y="0"/>
                      <a:pt x="58" y="0"/>
                    </a:cubicBezTo>
                    <a:cubicBezTo>
                      <a:pt x="79" y="0"/>
                      <a:pt x="97" y="12"/>
                      <a:pt x="106" y="32"/>
                    </a:cubicBezTo>
                    <a:cubicBezTo>
                      <a:pt x="111" y="41"/>
                      <a:pt x="111" y="55"/>
                      <a:pt x="111" y="67"/>
                    </a:cubicBezTo>
                    <a:cubicBezTo>
                      <a:pt x="111" y="68"/>
                      <a:pt x="111" y="68"/>
                      <a:pt x="111" y="69"/>
                    </a:cubicBezTo>
                    <a:cubicBezTo>
                      <a:pt x="112" y="69"/>
                      <a:pt x="113" y="70"/>
                      <a:pt x="113" y="70"/>
                    </a:cubicBezTo>
                    <a:cubicBezTo>
                      <a:pt x="117" y="75"/>
                      <a:pt x="113" y="89"/>
                      <a:pt x="113" y="89"/>
                    </a:cubicBezTo>
                    <a:cubicBezTo>
                      <a:pt x="111" y="97"/>
                      <a:pt x="109" y="104"/>
                      <a:pt x="103" y="104"/>
                    </a:cubicBezTo>
                    <a:cubicBezTo>
                      <a:pt x="102" y="104"/>
                      <a:pt x="102" y="104"/>
                      <a:pt x="102" y="104"/>
                    </a:cubicBezTo>
                    <a:cubicBezTo>
                      <a:pt x="92" y="133"/>
                      <a:pt x="76" y="149"/>
                      <a:pt x="58" y="14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4" name="Freeform: Shape 102"/>
              <p:cNvSpPr>
                <a:spLocks/>
              </p:cNvSpPr>
              <p:nvPr/>
            </p:nvSpPr>
            <p:spPr bwMode="auto">
              <a:xfrm>
                <a:off x="6097" y="1447"/>
                <a:ext cx="174" cy="222"/>
              </a:xfrm>
              <a:custGeom>
                <a:avLst/>
                <a:gdLst>
                  <a:gd name="T0" fmla="*/ 59 w 119"/>
                  <a:gd name="T1" fmla="*/ 3 h 152"/>
                  <a:gd name="T2" fmla="*/ 106 w 119"/>
                  <a:gd name="T3" fmla="*/ 34 h 152"/>
                  <a:gd name="T4" fmla="*/ 111 w 119"/>
                  <a:gd name="T5" fmla="*/ 68 h 152"/>
                  <a:gd name="T6" fmla="*/ 111 w 119"/>
                  <a:gd name="T7" fmla="*/ 72 h 152"/>
                  <a:gd name="T8" fmla="*/ 111 w 119"/>
                  <a:gd name="T9" fmla="*/ 71 h 152"/>
                  <a:gd name="T10" fmla="*/ 113 w 119"/>
                  <a:gd name="T11" fmla="*/ 90 h 152"/>
                  <a:gd name="T12" fmla="*/ 104 w 119"/>
                  <a:gd name="T13" fmla="*/ 103 h 152"/>
                  <a:gd name="T14" fmla="*/ 102 w 119"/>
                  <a:gd name="T15" fmla="*/ 103 h 152"/>
                  <a:gd name="T16" fmla="*/ 102 w 119"/>
                  <a:gd name="T17" fmla="*/ 103 h 152"/>
                  <a:gd name="T18" fmla="*/ 102 w 119"/>
                  <a:gd name="T19" fmla="*/ 104 h 152"/>
                  <a:gd name="T20" fmla="*/ 59 w 119"/>
                  <a:gd name="T21" fmla="*/ 149 h 152"/>
                  <a:gd name="T22" fmla="*/ 17 w 119"/>
                  <a:gd name="T23" fmla="*/ 104 h 152"/>
                  <a:gd name="T24" fmla="*/ 16 w 119"/>
                  <a:gd name="T25" fmla="*/ 103 h 152"/>
                  <a:gd name="T26" fmla="*/ 16 w 119"/>
                  <a:gd name="T27" fmla="*/ 103 h 152"/>
                  <a:gd name="T28" fmla="*/ 15 w 119"/>
                  <a:gd name="T29" fmla="*/ 103 h 152"/>
                  <a:gd name="T30" fmla="*/ 6 w 119"/>
                  <a:gd name="T31" fmla="*/ 90 h 152"/>
                  <a:gd name="T32" fmla="*/ 8 w 119"/>
                  <a:gd name="T33" fmla="*/ 72 h 152"/>
                  <a:gd name="T34" fmla="*/ 8 w 119"/>
                  <a:gd name="T35" fmla="*/ 72 h 152"/>
                  <a:gd name="T36" fmla="*/ 8 w 119"/>
                  <a:gd name="T37" fmla="*/ 68 h 152"/>
                  <a:gd name="T38" fmla="*/ 13 w 119"/>
                  <a:gd name="T39" fmla="*/ 34 h 152"/>
                  <a:gd name="T40" fmla="*/ 59 w 119"/>
                  <a:gd name="T41" fmla="*/ 3 h 152"/>
                  <a:gd name="T42" fmla="*/ 59 w 119"/>
                  <a:gd name="T43" fmla="*/ 0 h 152"/>
                  <a:gd name="T44" fmla="*/ 10 w 119"/>
                  <a:gd name="T45" fmla="*/ 32 h 152"/>
                  <a:gd name="T46" fmla="*/ 5 w 119"/>
                  <a:gd name="T47" fmla="*/ 68 h 152"/>
                  <a:gd name="T48" fmla="*/ 5 w 119"/>
                  <a:gd name="T49" fmla="*/ 69 h 152"/>
                  <a:gd name="T50" fmla="*/ 3 w 119"/>
                  <a:gd name="T51" fmla="*/ 71 h 152"/>
                  <a:gd name="T52" fmla="*/ 3 w 119"/>
                  <a:gd name="T53" fmla="*/ 91 h 152"/>
                  <a:gd name="T54" fmla="*/ 14 w 119"/>
                  <a:gd name="T55" fmla="*/ 106 h 152"/>
                  <a:gd name="T56" fmla="*/ 59 w 119"/>
                  <a:gd name="T57" fmla="*/ 152 h 152"/>
                  <a:gd name="T58" fmla="*/ 105 w 119"/>
                  <a:gd name="T59" fmla="*/ 106 h 152"/>
                  <a:gd name="T60" fmla="*/ 116 w 119"/>
                  <a:gd name="T61" fmla="*/ 91 h 152"/>
                  <a:gd name="T62" fmla="*/ 116 w 119"/>
                  <a:gd name="T63" fmla="*/ 70 h 152"/>
                  <a:gd name="T64" fmla="*/ 114 w 119"/>
                  <a:gd name="T65" fmla="*/ 69 h 152"/>
                  <a:gd name="T66" fmla="*/ 114 w 119"/>
                  <a:gd name="T67" fmla="*/ 68 h 152"/>
                  <a:gd name="T68" fmla="*/ 109 w 119"/>
                  <a:gd name="T69" fmla="*/ 32 h 152"/>
                  <a:gd name="T70" fmla="*/ 59 w 119"/>
                  <a:gd name="T71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9" h="152">
                    <a:moveTo>
                      <a:pt x="59" y="3"/>
                    </a:moveTo>
                    <a:cubicBezTo>
                      <a:pt x="79" y="3"/>
                      <a:pt x="97" y="14"/>
                      <a:pt x="106" y="34"/>
                    </a:cubicBezTo>
                    <a:cubicBezTo>
                      <a:pt x="110" y="43"/>
                      <a:pt x="111" y="56"/>
                      <a:pt x="111" y="68"/>
                    </a:cubicBezTo>
                    <a:cubicBezTo>
                      <a:pt x="111" y="69"/>
                      <a:pt x="111" y="70"/>
                      <a:pt x="111" y="72"/>
                    </a:cubicBezTo>
                    <a:cubicBezTo>
                      <a:pt x="111" y="71"/>
                      <a:pt x="111" y="71"/>
                      <a:pt x="111" y="71"/>
                    </a:cubicBezTo>
                    <a:cubicBezTo>
                      <a:pt x="115" y="71"/>
                      <a:pt x="114" y="83"/>
                      <a:pt x="113" y="90"/>
                    </a:cubicBezTo>
                    <a:cubicBezTo>
                      <a:pt x="111" y="98"/>
                      <a:pt x="108" y="103"/>
                      <a:pt x="104" y="103"/>
                    </a:cubicBezTo>
                    <a:cubicBezTo>
                      <a:pt x="103" y="103"/>
                      <a:pt x="103" y="103"/>
                      <a:pt x="102" y="103"/>
                    </a:cubicBezTo>
                    <a:cubicBezTo>
                      <a:pt x="102" y="103"/>
                      <a:pt x="102" y="103"/>
                      <a:pt x="102" y="103"/>
                    </a:cubicBezTo>
                    <a:cubicBezTo>
                      <a:pt x="102" y="104"/>
                      <a:pt x="102" y="104"/>
                      <a:pt x="102" y="104"/>
                    </a:cubicBezTo>
                    <a:cubicBezTo>
                      <a:pt x="94" y="128"/>
                      <a:pt x="79" y="149"/>
                      <a:pt x="59" y="149"/>
                    </a:cubicBezTo>
                    <a:cubicBezTo>
                      <a:pt x="39" y="149"/>
                      <a:pt x="25" y="128"/>
                      <a:pt x="17" y="104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6" y="103"/>
                      <a:pt x="15" y="103"/>
                      <a:pt x="15" y="103"/>
                    </a:cubicBezTo>
                    <a:cubicBezTo>
                      <a:pt x="10" y="103"/>
                      <a:pt x="8" y="98"/>
                      <a:pt x="6" y="90"/>
                    </a:cubicBezTo>
                    <a:cubicBezTo>
                      <a:pt x="4" y="82"/>
                      <a:pt x="2" y="72"/>
                      <a:pt x="8" y="7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0"/>
                      <a:pt x="8" y="69"/>
                      <a:pt x="8" y="68"/>
                    </a:cubicBezTo>
                    <a:cubicBezTo>
                      <a:pt x="8" y="56"/>
                      <a:pt x="8" y="43"/>
                      <a:pt x="13" y="34"/>
                    </a:cubicBezTo>
                    <a:cubicBezTo>
                      <a:pt x="22" y="14"/>
                      <a:pt x="39" y="3"/>
                      <a:pt x="59" y="3"/>
                    </a:cubicBezTo>
                    <a:moveTo>
                      <a:pt x="59" y="0"/>
                    </a:moveTo>
                    <a:cubicBezTo>
                      <a:pt x="38" y="0"/>
                      <a:pt x="19" y="12"/>
                      <a:pt x="10" y="32"/>
                    </a:cubicBezTo>
                    <a:cubicBezTo>
                      <a:pt x="5" y="42"/>
                      <a:pt x="5" y="55"/>
                      <a:pt x="5" y="68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4" y="70"/>
                      <a:pt x="3" y="70"/>
                      <a:pt x="3" y="71"/>
                    </a:cubicBezTo>
                    <a:cubicBezTo>
                      <a:pt x="0" y="75"/>
                      <a:pt x="1" y="82"/>
                      <a:pt x="3" y="91"/>
                    </a:cubicBezTo>
                    <a:cubicBezTo>
                      <a:pt x="4" y="96"/>
                      <a:pt x="7" y="106"/>
                      <a:pt x="14" y="106"/>
                    </a:cubicBezTo>
                    <a:cubicBezTo>
                      <a:pt x="25" y="136"/>
                      <a:pt x="41" y="152"/>
                      <a:pt x="59" y="152"/>
                    </a:cubicBezTo>
                    <a:cubicBezTo>
                      <a:pt x="78" y="152"/>
                      <a:pt x="94" y="136"/>
                      <a:pt x="105" y="106"/>
                    </a:cubicBezTo>
                    <a:cubicBezTo>
                      <a:pt x="112" y="106"/>
                      <a:pt x="115" y="96"/>
                      <a:pt x="116" y="91"/>
                    </a:cubicBezTo>
                    <a:cubicBezTo>
                      <a:pt x="116" y="89"/>
                      <a:pt x="119" y="75"/>
                      <a:pt x="116" y="70"/>
                    </a:cubicBezTo>
                    <a:cubicBezTo>
                      <a:pt x="115" y="70"/>
                      <a:pt x="114" y="69"/>
                      <a:pt x="114" y="69"/>
                    </a:cubicBezTo>
                    <a:cubicBezTo>
                      <a:pt x="114" y="68"/>
                      <a:pt x="114" y="68"/>
                      <a:pt x="114" y="68"/>
                    </a:cubicBezTo>
                    <a:cubicBezTo>
                      <a:pt x="114" y="55"/>
                      <a:pt x="113" y="42"/>
                      <a:pt x="109" y="32"/>
                    </a:cubicBezTo>
                    <a:cubicBezTo>
                      <a:pt x="99" y="12"/>
                      <a:pt x="81" y="0"/>
                      <a:pt x="59" y="0"/>
                    </a:cubicBezTo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5" name="Freeform: Shape 103"/>
              <p:cNvSpPr>
                <a:spLocks/>
              </p:cNvSpPr>
              <p:nvPr/>
            </p:nvSpPr>
            <p:spPr bwMode="auto">
              <a:xfrm>
                <a:off x="6243" y="1602"/>
                <a:ext cx="10" cy="16"/>
              </a:xfrm>
              <a:custGeom>
                <a:avLst/>
                <a:gdLst>
                  <a:gd name="T0" fmla="*/ 7 w 7"/>
                  <a:gd name="T1" fmla="*/ 0 h 11"/>
                  <a:gd name="T2" fmla="*/ 5 w 7"/>
                  <a:gd name="T3" fmla="*/ 0 h 11"/>
                  <a:gd name="T4" fmla="*/ 0 w 7"/>
                  <a:gd name="T5" fmla="*/ 11 h 11"/>
                  <a:gd name="T6" fmla="*/ 0 w 7"/>
                  <a:gd name="T7" fmla="*/ 11 h 11"/>
                  <a:gd name="T8" fmla="*/ 7 w 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cubicBezTo>
                      <a:pt x="6" y="0"/>
                      <a:pt x="5" y="0"/>
                      <a:pt x="5" y="0"/>
                    </a:cubicBezTo>
                    <a:cubicBezTo>
                      <a:pt x="3" y="4"/>
                      <a:pt x="2" y="8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7"/>
                      <a:pt x="4" y="3"/>
                      <a:pt x="7" y="0"/>
                    </a:cubicBezTo>
                  </a:path>
                </a:pathLst>
              </a:custGeom>
              <a:solidFill>
                <a:srgbClr val="F5F1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6" name="Freeform: Shape 104"/>
              <p:cNvSpPr>
                <a:spLocks/>
              </p:cNvSpPr>
              <p:nvPr/>
            </p:nvSpPr>
            <p:spPr bwMode="auto">
              <a:xfrm>
                <a:off x="6206" y="1634"/>
                <a:ext cx="97" cy="100"/>
              </a:xfrm>
              <a:custGeom>
                <a:avLst/>
                <a:gdLst>
                  <a:gd name="T0" fmla="*/ 19 w 66"/>
                  <a:gd name="T1" fmla="*/ 0 h 69"/>
                  <a:gd name="T2" fmla="*/ 7 w 66"/>
                  <a:gd name="T3" fmla="*/ 15 h 69"/>
                  <a:gd name="T4" fmla="*/ 0 w 66"/>
                  <a:gd name="T5" fmla="*/ 24 h 69"/>
                  <a:gd name="T6" fmla="*/ 38 w 66"/>
                  <a:gd name="T7" fmla="*/ 57 h 69"/>
                  <a:gd name="T8" fmla="*/ 56 w 66"/>
                  <a:gd name="T9" fmla="*/ 69 h 69"/>
                  <a:gd name="T10" fmla="*/ 66 w 66"/>
                  <a:gd name="T11" fmla="*/ 64 h 69"/>
                  <a:gd name="T12" fmla="*/ 20 w 66"/>
                  <a:gd name="T13" fmla="*/ 41 h 69"/>
                  <a:gd name="T14" fmla="*/ 19 w 66"/>
                  <a:gd name="T15" fmla="*/ 40 h 69"/>
                  <a:gd name="T16" fmla="*/ 19 w 66"/>
                  <a:gd name="T17" fmla="*/ 40 h 69"/>
                  <a:gd name="T18" fmla="*/ 16 w 66"/>
                  <a:gd name="T19" fmla="*/ 27 h 69"/>
                  <a:gd name="T20" fmla="*/ 18 w 66"/>
                  <a:gd name="T21" fmla="*/ 8 h 69"/>
                  <a:gd name="T22" fmla="*/ 19 w 66"/>
                  <a:gd name="T23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69">
                    <a:moveTo>
                      <a:pt x="19" y="0"/>
                    </a:moveTo>
                    <a:cubicBezTo>
                      <a:pt x="16" y="6"/>
                      <a:pt x="11" y="11"/>
                      <a:pt x="7" y="15"/>
                    </a:cubicBezTo>
                    <a:cubicBezTo>
                      <a:pt x="5" y="18"/>
                      <a:pt x="3" y="21"/>
                      <a:pt x="0" y="24"/>
                    </a:cubicBezTo>
                    <a:cubicBezTo>
                      <a:pt x="1" y="43"/>
                      <a:pt x="14" y="45"/>
                      <a:pt x="38" y="57"/>
                    </a:cubicBezTo>
                    <a:cubicBezTo>
                      <a:pt x="43" y="60"/>
                      <a:pt x="49" y="64"/>
                      <a:pt x="56" y="69"/>
                    </a:cubicBezTo>
                    <a:cubicBezTo>
                      <a:pt x="66" y="64"/>
                      <a:pt x="66" y="64"/>
                      <a:pt x="66" y="64"/>
                    </a:cubicBezTo>
                    <a:cubicBezTo>
                      <a:pt x="48" y="53"/>
                      <a:pt x="25" y="43"/>
                      <a:pt x="20" y="41"/>
                    </a:cubicBezTo>
                    <a:cubicBezTo>
                      <a:pt x="20" y="41"/>
                      <a:pt x="19" y="41"/>
                      <a:pt x="19" y="40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7" y="38"/>
                      <a:pt x="16" y="33"/>
                      <a:pt x="16" y="27"/>
                    </a:cubicBezTo>
                    <a:cubicBezTo>
                      <a:pt x="16" y="21"/>
                      <a:pt x="16" y="14"/>
                      <a:pt x="18" y="8"/>
                    </a:cubicBezTo>
                    <a:cubicBezTo>
                      <a:pt x="18" y="5"/>
                      <a:pt x="19" y="2"/>
                      <a:pt x="19" y="0"/>
                    </a:cubicBezTo>
                  </a:path>
                </a:pathLst>
              </a:custGeom>
              <a:solidFill>
                <a:srgbClr val="F5F1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7" name="Freeform: Shape 105"/>
              <p:cNvSpPr>
                <a:spLocks/>
              </p:cNvSpPr>
              <p:nvPr/>
            </p:nvSpPr>
            <p:spPr bwMode="auto">
              <a:xfrm>
                <a:off x="6230" y="1618"/>
                <a:ext cx="74" cy="109"/>
              </a:xfrm>
              <a:custGeom>
                <a:avLst/>
                <a:gdLst>
                  <a:gd name="T0" fmla="*/ 4 w 51"/>
                  <a:gd name="T1" fmla="*/ 52 h 75"/>
                  <a:gd name="T2" fmla="*/ 50 w 51"/>
                  <a:gd name="T3" fmla="*/ 75 h 75"/>
                  <a:gd name="T4" fmla="*/ 51 w 51"/>
                  <a:gd name="T5" fmla="*/ 74 h 75"/>
                  <a:gd name="T6" fmla="*/ 4 w 51"/>
                  <a:gd name="T7" fmla="*/ 52 h 75"/>
                  <a:gd name="T8" fmla="*/ 0 w 51"/>
                  <a:gd name="T9" fmla="*/ 38 h 75"/>
                  <a:gd name="T10" fmla="*/ 3 w 51"/>
                  <a:gd name="T11" fmla="*/ 51 h 75"/>
                  <a:gd name="T12" fmla="*/ 3 w 51"/>
                  <a:gd name="T13" fmla="*/ 51 h 75"/>
                  <a:gd name="T14" fmla="*/ 3 w 51"/>
                  <a:gd name="T15" fmla="*/ 51 h 75"/>
                  <a:gd name="T16" fmla="*/ 0 w 51"/>
                  <a:gd name="T17" fmla="*/ 38 h 75"/>
                  <a:gd name="T18" fmla="*/ 8 w 51"/>
                  <a:gd name="T19" fmla="*/ 3 h 75"/>
                  <a:gd name="T20" fmla="*/ 3 w 51"/>
                  <a:gd name="T21" fmla="*/ 11 h 75"/>
                  <a:gd name="T22" fmla="*/ 2 w 51"/>
                  <a:gd name="T23" fmla="*/ 19 h 75"/>
                  <a:gd name="T24" fmla="*/ 8 w 51"/>
                  <a:gd name="T25" fmla="*/ 3 h 75"/>
                  <a:gd name="T26" fmla="*/ 9 w 51"/>
                  <a:gd name="T27" fmla="*/ 0 h 75"/>
                  <a:gd name="T28" fmla="*/ 9 w 51"/>
                  <a:gd name="T29" fmla="*/ 1 h 75"/>
                  <a:gd name="T30" fmla="*/ 9 w 51"/>
                  <a:gd name="T31" fmla="*/ 0 h 75"/>
                  <a:gd name="T32" fmla="*/ 9 w 51"/>
                  <a:gd name="T3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75">
                    <a:moveTo>
                      <a:pt x="4" y="52"/>
                    </a:moveTo>
                    <a:cubicBezTo>
                      <a:pt x="9" y="54"/>
                      <a:pt x="32" y="64"/>
                      <a:pt x="50" y="75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21" y="57"/>
                      <a:pt x="11" y="55"/>
                      <a:pt x="4" y="52"/>
                    </a:cubicBezTo>
                    <a:moveTo>
                      <a:pt x="0" y="38"/>
                    </a:moveTo>
                    <a:cubicBezTo>
                      <a:pt x="0" y="44"/>
                      <a:pt x="1" y="49"/>
                      <a:pt x="3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1" y="47"/>
                      <a:pt x="0" y="43"/>
                      <a:pt x="0" y="38"/>
                    </a:cubicBezTo>
                    <a:moveTo>
                      <a:pt x="8" y="3"/>
                    </a:moveTo>
                    <a:cubicBezTo>
                      <a:pt x="6" y="6"/>
                      <a:pt x="5" y="8"/>
                      <a:pt x="3" y="11"/>
                    </a:cubicBezTo>
                    <a:cubicBezTo>
                      <a:pt x="3" y="13"/>
                      <a:pt x="2" y="16"/>
                      <a:pt x="2" y="19"/>
                    </a:cubicBezTo>
                    <a:cubicBezTo>
                      <a:pt x="3" y="13"/>
                      <a:pt x="6" y="8"/>
                      <a:pt x="8" y="3"/>
                    </a:cubicBezTo>
                    <a:moveTo>
                      <a:pt x="9" y="0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9390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Freeform: Shape 106"/>
              <p:cNvSpPr>
                <a:spLocks/>
              </p:cNvSpPr>
              <p:nvPr/>
            </p:nvSpPr>
            <p:spPr bwMode="auto">
              <a:xfrm>
                <a:off x="6206" y="1656"/>
                <a:ext cx="11" cy="13"/>
              </a:xfrm>
              <a:custGeom>
                <a:avLst/>
                <a:gdLst>
                  <a:gd name="T0" fmla="*/ 7 w 7"/>
                  <a:gd name="T1" fmla="*/ 0 h 9"/>
                  <a:gd name="T2" fmla="*/ 0 w 7"/>
                  <a:gd name="T3" fmla="*/ 5 h 9"/>
                  <a:gd name="T4" fmla="*/ 0 w 7"/>
                  <a:gd name="T5" fmla="*/ 9 h 9"/>
                  <a:gd name="T6" fmla="*/ 7 w 7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9">
                    <a:moveTo>
                      <a:pt x="7" y="0"/>
                    </a:moveTo>
                    <a:cubicBezTo>
                      <a:pt x="5" y="2"/>
                      <a:pt x="3" y="3"/>
                      <a:pt x="0" y="5"/>
                    </a:cubicBezTo>
                    <a:cubicBezTo>
                      <a:pt x="0" y="6"/>
                      <a:pt x="0" y="8"/>
                      <a:pt x="0" y="9"/>
                    </a:cubicBezTo>
                    <a:cubicBezTo>
                      <a:pt x="3" y="6"/>
                      <a:pt x="5" y="3"/>
                      <a:pt x="7" y="0"/>
                    </a:cubicBezTo>
                  </a:path>
                </a:pathLst>
              </a:custGeom>
              <a:solidFill>
                <a:srgbClr val="F0EB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Freeform: Shape 107"/>
              <p:cNvSpPr>
                <a:spLocks/>
              </p:cNvSpPr>
              <p:nvPr/>
            </p:nvSpPr>
            <p:spPr bwMode="auto">
              <a:xfrm>
                <a:off x="6171" y="1451"/>
                <a:ext cx="94" cy="206"/>
              </a:xfrm>
              <a:custGeom>
                <a:avLst/>
                <a:gdLst>
                  <a:gd name="T0" fmla="*/ 51 w 64"/>
                  <a:gd name="T1" fmla="*/ 100 h 141"/>
                  <a:gd name="T2" fmla="*/ 51 w 64"/>
                  <a:gd name="T3" fmla="*/ 101 h 141"/>
                  <a:gd name="T4" fmla="*/ 24 w 64"/>
                  <a:gd name="T5" fmla="*/ 141 h 141"/>
                  <a:gd name="T6" fmla="*/ 24 w 64"/>
                  <a:gd name="T7" fmla="*/ 141 h 141"/>
                  <a:gd name="T8" fmla="*/ 51 w 64"/>
                  <a:gd name="T9" fmla="*/ 101 h 141"/>
                  <a:gd name="T10" fmla="*/ 51 w 64"/>
                  <a:gd name="T11" fmla="*/ 100 h 141"/>
                  <a:gd name="T12" fmla="*/ 51 w 64"/>
                  <a:gd name="T13" fmla="*/ 100 h 141"/>
                  <a:gd name="T14" fmla="*/ 60 w 64"/>
                  <a:gd name="T15" fmla="*/ 65 h 141"/>
                  <a:gd name="T16" fmla="*/ 60 w 64"/>
                  <a:gd name="T17" fmla="*/ 65 h 141"/>
                  <a:gd name="T18" fmla="*/ 60 w 64"/>
                  <a:gd name="T19" fmla="*/ 62 h 141"/>
                  <a:gd name="T20" fmla="*/ 60 w 64"/>
                  <a:gd name="T21" fmla="*/ 65 h 141"/>
                  <a:gd name="T22" fmla="*/ 8 w 64"/>
                  <a:gd name="T23" fmla="*/ 0 h 141"/>
                  <a:gd name="T24" fmla="*/ 2 w 64"/>
                  <a:gd name="T25" fmla="*/ 0 h 141"/>
                  <a:gd name="T26" fmla="*/ 0 w 64"/>
                  <a:gd name="T27" fmla="*/ 1 h 141"/>
                  <a:gd name="T28" fmla="*/ 36 w 64"/>
                  <a:gd name="T29" fmla="*/ 100 h 141"/>
                  <a:gd name="T30" fmla="*/ 35 w 64"/>
                  <a:gd name="T31" fmla="*/ 100 h 141"/>
                  <a:gd name="T32" fmla="*/ 26 w 64"/>
                  <a:gd name="T33" fmla="*/ 129 h 141"/>
                  <a:gd name="T34" fmla="*/ 25 w 64"/>
                  <a:gd name="T35" fmla="*/ 136 h 141"/>
                  <a:gd name="T36" fmla="*/ 51 w 64"/>
                  <a:gd name="T37" fmla="*/ 97 h 141"/>
                  <a:gd name="T38" fmla="*/ 51 w 64"/>
                  <a:gd name="T39" fmla="*/ 96 h 141"/>
                  <a:gd name="T40" fmla="*/ 51 w 64"/>
                  <a:gd name="T41" fmla="*/ 96 h 141"/>
                  <a:gd name="T42" fmla="*/ 53 w 64"/>
                  <a:gd name="T43" fmla="*/ 96 h 141"/>
                  <a:gd name="T44" fmla="*/ 62 w 64"/>
                  <a:gd name="T45" fmla="*/ 83 h 141"/>
                  <a:gd name="T46" fmla="*/ 63 w 64"/>
                  <a:gd name="T47" fmla="*/ 76 h 141"/>
                  <a:gd name="T48" fmla="*/ 62 w 64"/>
                  <a:gd name="T49" fmla="*/ 87 h 141"/>
                  <a:gd name="T50" fmla="*/ 53 w 64"/>
                  <a:gd name="T51" fmla="*/ 100 h 141"/>
                  <a:gd name="T52" fmla="*/ 52 w 64"/>
                  <a:gd name="T53" fmla="*/ 100 h 141"/>
                  <a:gd name="T54" fmla="*/ 53 w 64"/>
                  <a:gd name="T55" fmla="*/ 100 h 141"/>
                  <a:gd name="T56" fmla="*/ 62 w 64"/>
                  <a:gd name="T57" fmla="*/ 87 h 141"/>
                  <a:gd name="T58" fmla="*/ 60 w 64"/>
                  <a:gd name="T59" fmla="*/ 68 h 141"/>
                  <a:gd name="T60" fmla="*/ 60 w 64"/>
                  <a:gd name="T61" fmla="*/ 69 h 141"/>
                  <a:gd name="T62" fmla="*/ 60 w 64"/>
                  <a:gd name="T63" fmla="*/ 68 h 141"/>
                  <a:gd name="T64" fmla="*/ 59 w 64"/>
                  <a:gd name="T65" fmla="*/ 68 h 141"/>
                  <a:gd name="T66" fmla="*/ 60 w 64"/>
                  <a:gd name="T67" fmla="*/ 66 h 141"/>
                  <a:gd name="T68" fmla="*/ 60 w 64"/>
                  <a:gd name="T69" fmla="*/ 65 h 141"/>
                  <a:gd name="T70" fmla="*/ 58 w 64"/>
                  <a:gd name="T71" fmla="*/ 38 h 141"/>
                  <a:gd name="T72" fmla="*/ 53 w 64"/>
                  <a:gd name="T73" fmla="*/ 27 h 141"/>
                  <a:gd name="T74" fmla="*/ 16 w 64"/>
                  <a:gd name="T75" fmla="*/ 0 h 141"/>
                  <a:gd name="T76" fmla="*/ 8 w 64"/>
                  <a:gd name="T77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4" h="141">
                    <a:moveTo>
                      <a:pt x="51" y="100"/>
                    </a:moveTo>
                    <a:cubicBezTo>
                      <a:pt x="51" y="101"/>
                      <a:pt x="51" y="101"/>
                      <a:pt x="51" y="101"/>
                    </a:cubicBezTo>
                    <a:cubicBezTo>
                      <a:pt x="45" y="118"/>
                      <a:pt x="36" y="133"/>
                      <a:pt x="24" y="141"/>
                    </a:cubicBezTo>
                    <a:cubicBezTo>
                      <a:pt x="24" y="141"/>
                      <a:pt x="24" y="141"/>
                      <a:pt x="24" y="141"/>
                    </a:cubicBezTo>
                    <a:cubicBezTo>
                      <a:pt x="36" y="133"/>
                      <a:pt x="45" y="118"/>
                      <a:pt x="51" y="101"/>
                    </a:cubicBezTo>
                    <a:cubicBezTo>
                      <a:pt x="51" y="100"/>
                      <a:pt x="51" y="100"/>
                      <a:pt x="51" y="100"/>
                    </a:cubicBezTo>
                    <a:cubicBezTo>
                      <a:pt x="51" y="100"/>
                      <a:pt x="51" y="100"/>
                      <a:pt x="51" y="100"/>
                    </a:cubicBezTo>
                    <a:moveTo>
                      <a:pt x="60" y="65"/>
                    </a:moveTo>
                    <a:cubicBezTo>
                      <a:pt x="60" y="65"/>
                      <a:pt x="60" y="65"/>
                      <a:pt x="60" y="65"/>
                    </a:cubicBezTo>
                    <a:cubicBezTo>
                      <a:pt x="60" y="64"/>
                      <a:pt x="60" y="63"/>
                      <a:pt x="60" y="62"/>
                    </a:cubicBezTo>
                    <a:cubicBezTo>
                      <a:pt x="60" y="63"/>
                      <a:pt x="60" y="64"/>
                      <a:pt x="60" y="65"/>
                    </a:cubicBezTo>
                    <a:moveTo>
                      <a:pt x="8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30" y="5"/>
                      <a:pt x="41" y="67"/>
                      <a:pt x="36" y="100"/>
                    </a:cubicBezTo>
                    <a:cubicBezTo>
                      <a:pt x="36" y="100"/>
                      <a:pt x="35" y="100"/>
                      <a:pt x="35" y="100"/>
                    </a:cubicBezTo>
                    <a:cubicBezTo>
                      <a:pt x="31" y="100"/>
                      <a:pt x="27" y="127"/>
                      <a:pt x="26" y="129"/>
                    </a:cubicBezTo>
                    <a:cubicBezTo>
                      <a:pt x="26" y="132"/>
                      <a:pt x="25" y="134"/>
                      <a:pt x="25" y="136"/>
                    </a:cubicBezTo>
                    <a:cubicBezTo>
                      <a:pt x="36" y="129"/>
                      <a:pt x="45" y="114"/>
                      <a:pt x="51" y="97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2" y="96"/>
                      <a:pt x="52" y="96"/>
                      <a:pt x="53" y="96"/>
                    </a:cubicBezTo>
                    <a:cubicBezTo>
                      <a:pt x="57" y="96"/>
                      <a:pt x="60" y="91"/>
                      <a:pt x="62" y="83"/>
                    </a:cubicBezTo>
                    <a:cubicBezTo>
                      <a:pt x="62" y="81"/>
                      <a:pt x="63" y="78"/>
                      <a:pt x="63" y="76"/>
                    </a:cubicBezTo>
                    <a:cubicBezTo>
                      <a:pt x="63" y="79"/>
                      <a:pt x="63" y="83"/>
                      <a:pt x="62" y="87"/>
                    </a:cubicBezTo>
                    <a:cubicBezTo>
                      <a:pt x="60" y="95"/>
                      <a:pt x="57" y="100"/>
                      <a:pt x="53" y="100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2" y="100"/>
                      <a:pt x="52" y="100"/>
                      <a:pt x="53" y="100"/>
                    </a:cubicBezTo>
                    <a:cubicBezTo>
                      <a:pt x="57" y="100"/>
                      <a:pt x="60" y="95"/>
                      <a:pt x="62" y="87"/>
                    </a:cubicBezTo>
                    <a:cubicBezTo>
                      <a:pt x="63" y="80"/>
                      <a:pt x="64" y="68"/>
                      <a:pt x="60" y="68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59" y="67"/>
                      <a:pt x="60" y="66"/>
                      <a:pt x="60" y="66"/>
                    </a:cubicBezTo>
                    <a:cubicBezTo>
                      <a:pt x="60" y="66"/>
                      <a:pt x="60" y="65"/>
                      <a:pt x="60" y="65"/>
                    </a:cubicBezTo>
                    <a:cubicBezTo>
                      <a:pt x="60" y="56"/>
                      <a:pt x="60" y="46"/>
                      <a:pt x="58" y="38"/>
                    </a:cubicBezTo>
                    <a:cubicBezTo>
                      <a:pt x="56" y="34"/>
                      <a:pt x="55" y="31"/>
                      <a:pt x="53" y="27"/>
                    </a:cubicBezTo>
                    <a:cubicBezTo>
                      <a:pt x="45" y="12"/>
                      <a:pt x="32" y="3"/>
                      <a:pt x="16" y="0"/>
                    </a:cubicBezTo>
                    <a:cubicBezTo>
                      <a:pt x="14" y="0"/>
                      <a:pt x="11" y="0"/>
                      <a:pt x="8" y="0"/>
                    </a:cubicBezTo>
                  </a:path>
                </a:pathLst>
              </a:custGeom>
              <a:solidFill>
                <a:srgbClr val="F5F1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Freeform: Shape 108"/>
              <p:cNvSpPr>
                <a:spLocks/>
              </p:cNvSpPr>
              <p:nvPr/>
            </p:nvSpPr>
            <p:spPr bwMode="auto">
              <a:xfrm>
                <a:off x="6171" y="1451"/>
                <a:ext cx="95" cy="212"/>
              </a:xfrm>
              <a:custGeom>
                <a:avLst/>
                <a:gdLst>
                  <a:gd name="T0" fmla="*/ 60 w 65"/>
                  <a:gd name="T1" fmla="*/ 68 h 145"/>
                  <a:gd name="T2" fmla="*/ 60 w 65"/>
                  <a:gd name="T3" fmla="*/ 69 h 145"/>
                  <a:gd name="T4" fmla="*/ 60 w 65"/>
                  <a:gd name="T5" fmla="*/ 68 h 145"/>
                  <a:gd name="T6" fmla="*/ 62 w 65"/>
                  <a:gd name="T7" fmla="*/ 87 h 145"/>
                  <a:gd name="T8" fmla="*/ 53 w 65"/>
                  <a:gd name="T9" fmla="*/ 100 h 145"/>
                  <a:gd name="T10" fmla="*/ 52 w 65"/>
                  <a:gd name="T11" fmla="*/ 100 h 145"/>
                  <a:gd name="T12" fmla="*/ 51 w 65"/>
                  <a:gd name="T13" fmla="*/ 100 h 145"/>
                  <a:gd name="T14" fmla="*/ 51 w 65"/>
                  <a:gd name="T15" fmla="*/ 100 h 145"/>
                  <a:gd name="T16" fmla="*/ 51 w 65"/>
                  <a:gd name="T17" fmla="*/ 101 h 145"/>
                  <a:gd name="T18" fmla="*/ 24 w 65"/>
                  <a:gd name="T19" fmla="*/ 141 h 145"/>
                  <a:gd name="T20" fmla="*/ 24 w 65"/>
                  <a:gd name="T21" fmla="*/ 145 h 145"/>
                  <a:gd name="T22" fmla="*/ 31 w 65"/>
                  <a:gd name="T23" fmla="*/ 140 h 145"/>
                  <a:gd name="T24" fmla="*/ 43 w 65"/>
                  <a:gd name="T25" fmla="*/ 125 h 145"/>
                  <a:gd name="T26" fmla="*/ 48 w 65"/>
                  <a:gd name="T27" fmla="*/ 117 h 145"/>
                  <a:gd name="T28" fmla="*/ 49 w 65"/>
                  <a:gd name="T29" fmla="*/ 115 h 145"/>
                  <a:gd name="T30" fmla="*/ 49 w 65"/>
                  <a:gd name="T31" fmla="*/ 114 h 145"/>
                  <a:gd name="T32" fmla="*/ 54 w 65"/>
                  <a:gd name="T33" fmla="*/ 103 h 145"/>
                  <a:gd name="T34" fmla="*/ 56 w 65"/>
                  <a:gd name="T35" fmla="*/ 103 h 145"/>
                  <a:gd name="T36" fmla="*/ 57 w 65"/>
                  <a:gd name="T37" fmla="*/ 101 h 145"/>
                  <a:gd name="T38" fmla="*/ 65 w 65"/>
                  <a:gd name="T39" fmla="*/ 70 h 145"/>
                  <a:gd name="T40" fmla="*/ 60 w 65"/>
                  <a:gd name="T41" fmla="*/ 68 h 145"/>
                  <a:gd name="T42" fmla="*/ 58 w 65"/>
                  <a:gd name="T43" fmla="*/ 38 h 145"/>
                  <a:gd name="T44" fmla="*/ 60 w 65"/>
                  <a:gd name="T45" fmla="*/ 65 h 145"/>
                  <a:gd name="T46" fmla="*/ 60 w 65"/>
                  <a:gd name="T47" fmla="*/ 66 h 145"/>
                  <a:gd name="T48" fmla="*/ 58 w 65"/>
                  <a:gd name="T49" fmla="*/ 38 h 145"/>
                  <a:gd name="T50" fmla="*/ 16 w 65"/>
                  <a:gd name="T51" fmla="*/ 0 h 145"/>
                  <a:gd name="T52" fmla="*/ 53 w 65"/>
                  <a:gd name="T53" fmla="*/ 27 h 145"/>
                  <a:gd name="T54" fmla="*/ 16 w 65"/>
                  <a:gd name="T55" fmla="*/ 0 h 145"/>
                  <a:gd name="T56" fmla="*/ 2 w 65"/>
                  <a:gd name="T57" fmla="*/ 0 h 145"/>
                  <a:gd name="T58" fmla="*/ 0 w 65"/>
                  <a:gd name="T59" fmla="*/ 1 h 145"/>
                  <a:gd name="T60" fmla="*/ 0 w 65"/>
                  <a:gd name="T61" fmla="*/ 1 h 145"/>
                  <a:gd name="T62" fmla="*/ 2 w 65"/>
                  <a:gd name="T6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5" h="145">
                    <a:moveTo>
                      <a:pt x="60" y="68"/>
                    </a:moveTo>
                    <a:cubicBezTo>
                      <a:pt x="60" y="68"/>
                      <a:pt x="60" y="68"/>
                      <a:pt x="60" y="6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64" y="68"/>
                      <a:pt x="63" y="80"/>
                      <a:pt x="62" y="87"/>
                    </a:cubicBezTo>
                    <a:cubicBezTo>
                      <a:pt x="60" y="95"/>
                      <a:pt x="57" y="100"/>
                      <a:pt x="53" y="100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2" y="100"/>
                      <a:pt x="51" y="100"/>
                      <a:pt x="51" y="100"/>
                    </a:cubicBezTo>
                    <a:cubicBezTo>
                      <a:pt x="51" y="100"/>
                      <a:pt x="51" y="100"/>
                      <a:pt x="51" y="100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45" y="118"/>
                      <a:pt x="36" y="133"/>
                      <a:pt x="24" y="141"/>
                    </a:cubicBezTo>
                    <a:cubicBezTo>
                      <a:pt x="24" y="142"/>
                      <a:pt x="24" y="143"/>
                      <a:pt x="24" y="145"/>
                    </a:cubicBezTo>
                    <a:cubicBezTo>
                      <a:pt x="27" y="143"/>
                      <a:pt x="29" y="142"/>
                      <a:pt x="31" y="140"/>
                    </a:cubicBezTo>
                    <a:cubicBezTo>
                      <a:pt x="35" y="136"/>
                      <a:pt x="40" y="131"/>
                      <a:pt x="43" y="125"/>
                    </a:cubicBezTo>
                    <a:cubicBezTo>
                      <a:pt x="45" y="122"/>
                      <a:pt x="46" y="120"/>
                      <a:pt x="48" y="117"/>
                    </a:cubicBezTo>
                    <a:cubicBezTo>
                      <a:pt x="48" y="116"/>
                      <a:pt x="48" y="116"/>
                      <a:pt x="49" y="115"/>
                    </a:cubicBezTo>
                    <a:cubicBezTo>
                      <a:pt x="49" y="115"/>
                      <a:pt x="49" y="115"/>
                      <a:pt x="49" y="114"/>
                    </a:cubicBezTo>
                    <a:cubicBezTo>
                      <a:pt x="51" y="111"/>
                      <a:pt x="52" y="107"/>
                      <a:pt x="54" y="103"/>
                    </a:cubicBezTo>
                    <a:cubicBezTo>
                      <a:pt x="54" y="103"/>
                      <a:pt x="55" y="103"/>
                      <a:pt x="56" y="103"/>
                    </a:cubicBezTo>
                    <a:cubicBezTo>
                      <a:pt x="56" y="102"/>
                      <a:pt x="56" y="102"/>
                      <a:pt x="57" y="101"/>
                    </a:cubicBezTo>
                    <a:cubicBezTo>
                      <a:pt x="63" y="93"/>
                      <a:pt x="65" y="81"/>
                      <a:pt x="65" y="70"/>
                    </a:cubicBezTo>
                    <a:cubicBezTo>
                      <a:pt x="65" y="68"/>
                      <a:pt x="60" y="69"/>
                      <a:pt x="60" y="68"/>
                    </a:cubicBezTo>
                    <a:moveTo>
                      <a:pt x="58" y="38"/>
                    </a:moveTo>
                    <a:cubicBezTo>
                      <a:pt x="60" y="46"/>
                      <a:pt x="60" y="56"/>
                      <a:pt x="60" y="65"/>
                    </a:cubicBezTo>
                    <a:cubicBezTo>
                      <a:pt x="60" y="65"/>
                      <a:pt x="60" y="66"/>
                      <a:pt x="60" y="66"/>
                    </a:cubicBezTo>
                    <a:cubicBezTo>
                      <a:pt x="61" y="56"/>
                      <a:pt x="60" y="47"/>
                      <a:pt x="58" y="38"/>
                    </a:cubicBezTo>
                    <a:moveTo>
                      <a:pt x="16" y="0"/>
                    </a:moveTo>
                    <a:cubicBezTo>
                      <a:pt x="32" y="3"/>
                      <a:pt x="45" y="12"/>
                      <a:pt x="53" y="27"/>
                    </a:cubicBezTo>
                    <a:cubicBezTo>
                      <a:pt x="46" y="13"/>
                      <a:pt x="34" y="3"/>
                      <a:pt x="16" y="0"/>
                    </a:cubicBezTo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</a:path>
                </a:pathLst>
              </a:custGeom>
              <a:solidFill>
                <a:srgbClr val="9390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1" name="Freeform: Shape 109"/>
              <p:cNvSpPr>
                <a:spLocks/>
              </p:cNvSpPr>
              <p:nvPr/>
            </p:nvSpPr>
            <p:spPr bwMode="auto">
              <a:xfrm>
                <a:off x="6259" y="1542"/>
                <a:ext cx="0" cy="4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F7F3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2" name="Freeform: Shape 110"/>
              <p:cNvSpPr>
                <a:spLocks/>
              </p:cNvSpPr>
              <p:nvPr/>
            </p:nvSpPr>
            <p:spPr bwMode="auto">
              <a:xfrm>
                <a:off x="6108" y="1542"/>
                <a:ext cx="0" cy="4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" name="Freeform: Shape 111"/>
              <p:cNvSpPr>
                <a:spLocks/>
              </p:cNvSpPr>
              <p:nvPr/>
            </p:nvSpPr>
            <p:spPr bwMode="auto">
              <a:xfrm>
                <a:off x="6120" y="1597"/>
                <a:ext cx="88" cy="67"/>
              </a:xfrm>
              <a:custGeom>
                <a:avLst/>
                <a:gdLst>
                  <a:gd name="T0" fmla="*/ 1 w 60"/>
                  <a:gd name="T1" fmla="*/ 0 h 46"/>
                  <a:gd name="T2" fmla="*/ 0 w 60"/>
                  <a:gd name="T3" fmla="*/ 0 h 46"/>
                  <a:gd name="T4" fmla="*/ 0 w 60"/>
                  <a:gd name="T5" fmla="*/ 0 h 46"/>
                  <a:gd name="T6" fmla="*/ 0 w 60"/>
                  <a:gd name="T7" fmla="*/ 0 h 46"/>
                  <a:gd name="T8" fmla="*/ 1 w 60"/>
                  <a:gd name="T9" fmla="*/ 1 h 46"/>
                  <a:gd name="T10" fmla="*/ 43 w 60"/>
                  <a:gd name="T11" fmla="*/ 46 h 46"/>
                  <a:gd name="T12" fmla="*/ 59 w 60"/>
                  <a:gd name="T13" fmla="*/ 41 h 46"/>
                  <a:gd name="T14" fmla="*/ 60 w 60"/>
                  <a:gd name="T15" fmla="*/ 36 h 46"/>
                  <a:gd name="T16" fmla="*/ 43 w 60"/>
                  <a:gd name="T17" fmla="*/ 42 h 46"/>
                  <a:gd name="T18" fmla="*/ 1 w 60"/>
                  <a:gd name="T1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6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9" y="25"/>
                      <a:pt x="23" y="46"/>
                      <a:pt x="43" y="46"/>
                    </a:cubicBezTo>
                    <a:cubicBezTo>
                      <a:pt x="49" y="46"/>
                      <a:pt x="55" y="44"/>
                      <a:pt x="59" y="41"/>
                    </a:cubicBezTo>
                    <a:cubicBezTo>
                      <a:pt x="60" y="39"/>
                      <a:pt x="60" y="38"/>
                      <a:pt x="60" y="36"/>
                    </a:cubicBezTo>
                    <a:cubicBezTo>
                      <a:pt x="55" y="40"/>
                      <a:pt x="49" y="42"/>
                      <a:pt x="43" y="42"/>
                    </a:cubicBezTo>
                    <a:cubicBezTo>
                      <a:pt x="23" y="42"/>
                      <a:pt x="9" y="24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4" name="Freeform: Shape 112"/>
              <p:cNvSpPr>
                <a:spLocks/>
              </p:cNvSpPr>
              <p:nvPr/>
            </p:nvSpPr>
            <p:spPr bwMode="auto">
              <a:xfrm>
                <a:off x="6120" y="159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A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5" name="Freeform: Shape 113"/>
              <p:cNvSpPr>
                <a:spLocks/>
              </p:cNvSpPr>
              <p:nvPr/>
            </p:nvSpPr>
            <p:spPr bwMode="auto">
              <a:xfrm>
                <a:off x="6120" y="159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6" name="Freeform: Shape 114"/>
              <p:cNvSpPr>
                <a:spLocks/>
              </p:cNvSpPr>
              <p:nvPr/>
            </p:nvSpPr>
            <p:spPr bwMode="auto">
              <a:xfrm>
                <a:off x="6206" y="1562"/>
                <a:ext cx="57" cy="95"/>
              </a:xfrm>
              <a:custGeom>
                <a:avLst/>
                <a:gdLst>
                  <a:gd name="T0" fmla="*/ 39 w 39"/>
                  <a:gd name="T1" fmla="*/ 0 h 65"/>
                  <a:gd name="T2" fmla="*/ 38 w 39"/>
                  <a:gd name="T3" fmla="*/ 7 h 65"/>
                  <a:gd name="T4" fmla="*/ 29 w 39"/>
                  <a:gd name="T5" fmla="*/ 20 h 65"/>
                  <a:gd name="T6" fmla="*/ 27 w 39"/>
                  <a:gd name="T7" fmla="*/ 20 h 65"/>
                  <a:gd name="T8" fmla="*/ 27 w 39"/>
                  <a:gd name="T9" fmla="*/ 20 h 65"/>
                  <a:gd name="T10" fmla="*/ 27 w 39"/>
                  <a:gd name="T11" fmla="*/ 21 h 65"/>
                  <a:gd name="T12" fmla="*/ 1 w 39"/>
                  <a:gd name="T13" fmla="*/ 60 h 65"/>
                  <a:gd name="T14" fmla="*/ 0 w 39"/>
                  <a:gd name="T15" fmla="*/ 65 h 65"/>
                  <a:gd name="T16" fmla="*/ 27 w 39"/>
                  <a:gd name="T17" fmla="*/ 25 h 65"/>
                  <a:gd name="T18" fmla="*/ 27 w 39"/>
                  <a:gd name="T19" fmla="*/ 24 h 65"/>
                  <a:gd name="T20" fmla="*/ 27 w 39"/>
                  <a:gd name="T21" fmla="*/ 24 h 65"/>
                  <a:gd name="T22" fmla="*/ 27 w 39"/>
                  <a:gd name="T23" fmla="*/ 24 h 65"/>
                  <a:gd name="T24" fmla="*/ 27 w 39"/>
                  <a:gd name="T25" fmla="*/ 24 h 65"/>
                  <a:gd name="T26" fmla="*/ 28 w 39"/>
                  <a:gd name="T27" fmla="*/ 24 h 65"/>
                  <a:gd name="T28" fmla="*/ 29 w 39"/>
                  <a:gd name="T29" fmla="*/ 24 h 65"/>
                  <a:gd name="T30" fmla="*/ 38 w 39"/>
                  <a:gd name="T31" fmla="*/ 11 h 65"/>
                  <a:gd name="T32" fmla="*/ 39 w 39"/>
                  <a:gd name="T3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65">
                    <a:moveTo>
                      <a:pt x="39" y="0"/>
                    </a:moveTo>
                    <a:cubicBezTo>
                      <a:pt x="39" y="2"/>
                      <a:pt x="38" y="5"/>
                      <a:pt x="38" y="7"/>
                    </a:cubicBezTo>
                    <a:cubicBezTo>
                      <a:pt x="36" y="15"/>
                      <a:pt x="33" y="20"/>
                      <a:pt x="29" y="20"/>
                    </a:cubicBezTo>
                    <a:cubicBezTo>
                      <a:pt x="28" y="20"/>
                      <a:pt x="28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1" y="38"/>
                      <a:pt x="12" y="53"/>
                      <a:pt x="1" y="60"/>
                    </a:cubicBezTo>
                    <a:cubicBezTo>
                      <a:pt x="1" y="62"/>
                      <a:pt x="1" y="63"/>
                      <a:pt x="0" y="65"/>
                    </a:cubicBezTo>
                    <a:cubicBezTo>
                      <a:pt x="12" y="57"/>
                      <a:pt x="21" y="42"/>
                      <a:pt x="27" y="25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9" y="24"/>
                    </a:cubicBezTo>
                    <a:cubicBezTo>
                      <a:pt x="33" y="24"/>
                      <a:pt x="36" y="19"/>
                      <a:pt x="38" y="11"/>
                    </a:cubicBezTo>
                    <a:cubicBezTo>
                      <a:pt x="39" y="7"/>
                      <a:pt x="39" y="3"/>
                      <a:pt x="39" y="0"/>
                    </a:cubicBezTo>
                  </a:path>
                </a:pathLst>
              </a:custGeom>
              <a:solidFill>
                <a:srgbClr val="F7F3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7" name="Freeform: Shape 115"/>
              <p:cNvSpPr>
                <a:spLocks/>
              </p:cNvSpPr>
              <p:nvPr/>
            </p:nvSpPr>
            <p:spPr bwMode="auto">
              <a:xfrm>
                <a:off x="6246" y="1597"/>
                <a:ext cx="1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1 w 1"/>
                  <a:gd name="T4" fmla="*/ 0 w 1"/>
                  <a:gd name="T5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9A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14" name="Title 1">
            <a:extLst>
              <a:ext uri="{FF2B5EF4-FFF2-40B4-BE49-F238E27FC236}">
                <a16:creationId xmlns:a16="http://schemas.microsoft.com/office/drawing/2014/main" id="{8198BB27-B476-4027-BD39-80F6BE51FAC1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169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6cd3d9ca-23df-43e7-8a69-d1322dceffee"/>
          <p:cNvGrpSpPr>
            <a:grpSpLocks noChangeAspect="1"/>
          </p:cNvGrpSpPr>
          <p:nvPr/>
        </p:nvGrpSpPr>
        <p:grpSpPr>
          <a:xfrm>
            <a:off x="681509" y="1640924"/>
            <a:ext cx="7805938" cy="3502576"/>
            <a:chOff x="908679" y="2187899"/>
            <a:chExt cx="10407918" cy="4670101"/>
          </a:xfrm>
        </p:grpSpPr>
        <p:sp>
          <p:nvSpPr>
            <p:cNvPr id="4" name="Rectangle 13"/>
            <p:cNvSpPr/>
            <p:nvPr/>
          </p:nvSpPr>
          <p:spPr>
            <a:xfrm>
              <a:off x="4878067" y="2250888"/>
              <a:ext cx="2654371" cy="4607112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Oval 40"/>
            <p:cNvSpPr/>
            <p:nvPr/>
          </p:nvSpPr>
          <p:spPr>
            <a:xfrm>
              <a:off x="7840834" y="4962718"/>
              <a:ext cx="877584" cy="877584"/>
            </a:xfrm>
            <a:prstGeom prst="ellipse">
              <a:avLst/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Freeform: Shape 57"/>
            <p:cNvSpPr>
              <a:spLocks noChangeAspect="1"/>
            </p:cNvSpPr>
            <p:nvPr/>
          </p:nvSpPr>
          <p:spPr bwMode="auto">
            <a:xfrm>
              <a:off x="8153240" y="5236741"/>
              <a:ext cx="308267" cy="381053"/>
            </a:xfrm>
            <a:custGeom>
              <a:avLst/>
              <a:gdLst>
                <a:gd name="connsiteX0" fmla="*/ 89899 w 410966"/>
                <a:gd name="connsiteY0" fmla="*/ 205483 h 508000"/>
                <a:gd name="connsiteX1" fmla="*/ 182930 w 410966"/>
                <a:gd name="connsiteY1" fmla="*/ 205483 h 508000"/>
                <a:gd name="connsiteX2" fmla="*/ 210495 w 410966"/>
                <a:gd name="connsiteY2" fmla="*/ 219243 h 508000"/>
                <a:gd name="connsiteX3" fmla="*/ 296635 w 410966"/>
                <a:gd name="connsiteY3" fmla="*/ 305243 h 508000"/>
                <a:gd name="connsiteX4" fmla="*/ 320754 w 410966"/>
                <a:gd name="connsiteY4" fmla="*/ 284603 h 508000"/>
                <a:gd name="connsiteX5" fmla="*/ 341428 w 410966"/>
                <a:gd name="connsiteY5" fmla="*/ 274283 h 508000"/>
                <a:gd name="connsiteX6" fmla="*/ 365547 w 410966"/>
                <a:gd name="connsiteY6" fmla="*/ 288043 h 508000"/>
                <a:gd name="connsiteX7" fmla="*/ 372438 w 410966"/>
                <a:gd name="connsiteY7" fmla="*/ 308683 h 508000"/>
                <a:gd name="connsiteX8" fmla="*/ 358656 w 410966"/>
                <a:gd name="connsiteY8" fmla="*/ 329323 h 508000"/>
                <a:gd name="connsiteX9" fmla="*/ 324200 w 410966"/>
                <a:gd name="connsiteY9" fmla="*/ 360283 h 508000"/>
                <a:gd name="connsiteX10" fmla="*/ 296635 w 410966"/>
                <a:gd name="connsiteY10" fmla="*/ 370603 h 508000"/>
                <a:gd name="connsiteX11" fmla="*/ 262179 w 410966"/>
                <a:gd name="connsiteY11" fmla="*/ 356843 h 508000"/>
                <a:gd name="connsiteX12" fmla="*/ 217386 w 410966"/>
                <a:gd name="connsiteY12" fmla="*/ 312123 h 508000"/>
                <a:gd name="connsiteX13" fmla="*/ 227723 w 410966"/>
                <a:gd name="connsiteY13" fmla="*/ 398123 h 508000"/>
                <a:gd name="connsiteX14" fmla="*/ 224277 w 410966"/>
                <a:gd name="connsiteY14" fmla="*/ 398123 h 508000"/>
                <a:gd name="connsiteX15" fmla="*/ 89899 w 410966"/>
                <a:gd name="connsiteY15" fmla="*/ 205483 h 508000"/>
                <a:gd name="connsiteX16" fmla="*/ 41444 w 410966"/>
                <a:gd name="connsiteY16" fmla="*/ 205483 h 508000"/>
                <a:gd name="connsiteX17" fmla="*/ 48351 w 410966"/>
                <a:gd name="connsiteY17" fmla="*/ 205483 h 508000"/>
                <a:gd name="connsiteX18" fmla="*/ 193405 w 410966"/>
                <a:gd name="connsiteY18" fmla="*/ 411745 h 508000"/>
                <a:gd name="connsiteX19" fmla="*/ 193405 w 410966"/>
                <a:gd name="connsiteY19" fmla="*/ 418620 h 508000"/>
                <a:gd name="connsiteX20" fmla="*/ 186498 w 410966"/>
                <a:gd name="connsiteY20" fmla="*/ 422058 h 508000"/>
                <a:gd name="connsiteX21" fmla="*/ 79434 w 410966"/>
                <a:gd name="connsiteY21" fmla="*/ 422058 h 508000"/>
                <a:gd name="connsiteX22" fmla="*/ 62166 w 410966"/>
                <a:gd name="connsiteY22" fmla="*/ 439246 h 508000"/>
                <a:gd name="connsiteX23" fmla="*/ 79434 w 410966"/>
                <a:gd name="connsiteY23" fmla="*/ 456435 h 508000"/>
                <a:gd name="connsiteX24" fmla="*/ 234849 w 410966"/>
                <a:gd name="connsiteY24" fmla="*/ 456435 h 508000"/>
                <a:gd name="connsiteX25" fmla="*/ 238303 w 410966"/>
                <a:gd name="connsiteY25" fmla="*/ 490812 h 508000"/>
                <a:gd name="connsiteX26" fmla="*/ 234849 w 410966"/>
                <a:gd name="connsiteY26" fmla="*/ 501125 h 508000"/>
                <a:gd name="connsiteX27" fmla="*/ 224488 w 410966"/>
                <a:gd name="connsiteY27" fmla="*/ 508000 h 508000"/>
                <a:gd name="connsiteX28" fmla="*/ 48351 w 410966"/>
                <a:gd name="connsiteY28" fmla="*/ 508000 h 508000"/>
                <a:gd name="connsiteX29" fmla="*/ 37990 w 410966"/>
                <a:gd name="connsiteY29" fmla="*/ 501125 h 508000"/>
                <a:gd name="connsiteX30" fmla="*/ 34536 w 410966"/>
                <a:gd name="connsiteY30" fmla="*/ 490812 h 508000"/>
                <a:gd name="connsiteX31" fmla="*/ 10361 w 410966"/>
                <a:gd name="connsiteY31" fmla="*/ 480499 h 508000"/>
                <a:gd name="connsiteX32" fmla="*/ 0 w 410966"/>
                <a:gd name="connsiteY32" fmla="*/ 456435 h 508000"/>
                <a:gd name="connsiteX33" fmla="*/ 3453 w 410966"/>
                <a:gd name="connsiteY33" fmla="*/ 243298 h 508000"/>
                <a:gd name="connsiteX34" fmla="*/ 41444 w 410966"/>
                <a:gd name="connsiteY34" fmla="*/ 205483 h 508000"/>
                <a:gd name="connsiteX35" fmla="*/ 317398 w 410966"/>
                <a:gd name="connsiteY35" fmla="*/ 112645 h 508000"/>
                <a:gd name="connsiteX36" fmla="*/ 310467 w 410966"/>
                <a:gd name="connsiteY36" fmla="*/ 116098 h 508000"/>
                <a:gd name="connsiteX37" fmla="*/ 310467 w 410966"/>
                <a:gd name="connsiteY37" fmla="*/ 216243 h 508000"/>
                <a:gd name="connsiteX38" fmla="*/ 317398 w 410966"/>
                <a:gd name="connsiteY38" fmla="*/ 223149 h 508000"/>
                <a:gd name="connsiteX39" fmla="*/ 320864 w 410966"/>
                <a:gd name="connsiteY39" fmla="*/ 223149 h 508000"/>
                <a:gd name="connsiteX40" fmla="*/ 320864 w 410966"/>
                <a:gd name="connsiteY40" fmla="*/ 140271 h 508000"/>
                <a:gd name="connsiteX41" fmla="*/ 334726 w 410966"/>
                <a:gd name="connsiteY41" fmla="*/ 119551 h 508000"/>
                <a:gd name="connsiteX42" fmla="*/ 358984 w 410966"/>
                <a:gd name="connsiteY42" fmla="*/ 112645 h 508000"/>
                <a:gd name="connsiteX43" fmla="*/ 317398 w 410966"/>
                <a:gd name="connsiteY43" fmla="*/ 112645 h 508000"/>
                <a:gd name="connsiteX44" fmla="*/ 317398 w 410966"/>
                <a:gd name="connsiteY44" fmla="*/ 88472 h 508000"/>
                <a:gd name="connsiteX45" fmla="*/ 383242 w 410966"/>
                <a:gd name="connsiteY45" fmla="*/ 88472 h 508000"/>
                <a:gd name="connsiteX46" fmla="*/ 410966 w 410966"/>
                <a:gd name="connsiteY46" fmla="*/ 116098 h 508000"/>
                <a:gd name="connsiteX47" fmla="*/ 410966 w 410966"/>
                <a:gd name="connsiteY47" fmla="*/ 216243 h 508000"/>
                <a:gd name="connsiteX48" fmla="*/ 393639 w 410966"/>
                <a:gd name="connsiteY48" fmla="*/ 240416 h 508000"/>
                <a:gd name="connsiteX49" fmla="*/ 345122 w 410966"/>
                <a:gd name="connsiteY49" fmla="*/ 261135 h 508000"/>
                <a:gd name="connsiteX50" fmla="*/ 327795 w 410966"/>
                <a:gd name="connsiteY50" fmla="*/ 257682 h 508000"/>
                <a:gd name="connsiteX51" fmla="*/ 320864 w 410966"/>
                <a:gd name="connsiteY51" fmla="*/ 243869 h 508000"/>
                <a:gd name="connsiteX52" fmla="*/ 317398 w 410966"/>
                <a:gd name="connsiteY52" fmla="*/ 243869 h 508000"/>
                <a:gd name="connsiteX53" fmla="*/ 289674 w 410966"/>
                <a:gd name="connsiteY53" fmla="*/ 216243 h 508000"/>
                <a:gd name="connsiteX54" fmla="*/ 289674 w 410966"/>
                <a:gd name="connsiteY54" fmla="*/ 116098 h 508000"/>
                <a:gd name="connsiteX55" fmla="*/ 317398 w 410966"/>
                <a:gd name="connsiteY55" fmla="*/ 88472 h 508000"/>
                <a:gd name="connsiteX56" fmla="*/ 58030 w 410966"/>
                <a:gd name="connsiteY56" fmla="*/ 85618 h 508000"/>
                <a:gd name="connsiteX57" fmla="*/ 192521 w 410966"/>
                <a:gd name="connsiteY57" fmla="*/ 85618 h 508000"/>
                <a:gd name="connsiteX58" fmla="*/ 209764 w 410966"/>
                <a:gd name="connsiteY58" fmla="*/ 106230 h 508000"/>
                <a:gd name="connsiteX59" fmla="*/ 209764 w 410966"/>
                <a:gd name="connsiteY59" fmla="*/ 109665 h 508000"/>
                <a:gd name="connsiteX60" fmla="*/ 206315 w 410966"/>
                <a:gd name="connsiteY60" fmla="*/ 113100 h 508000"/>
                <a:gd name="connsiteX61" fmla="*/ 192521 w 410966"/>
                <a:gd name="connsiteY61" fmla="*/ 113100 h 508000"/>
                <a:gd name="connsiteX62" fmla="*/ 120103 w 410966"/>
                <a:gd name="connsiteY62" fmla="*/ 178371 h 508000"/>
                <a:gd name="connsiteX63" fmla="*/ 44236 w 410966"/>
                <a:gd name="connsiteY63" fmla="*/ 102795 h 508000"/>
                <a:gd name="connsiteX64" fmla="*/ 44236 w 410966"/>
                <a:gd name="connsiteY64" fmla="*/ 95924 h 508000"/>
                <a:gd name="connsiteX65" fmla="*/ 58030 w 410966"/>
                <a:gd name="connsiteY65" fmla="*/ 85618 h 508000"/>
                <a:gd name="connsiteX66" fmla="*/ 58030 w 410966"/>
                <a:gd name="connsiteY66" fmla="*/ 0 h 508000"/>
                <a:gd name="connsiteX67" fmla="*/ 206315 w 410966"/>
                <a:gd name="connsiteY67" fmla="*/ 0 h 508000"/>
                <a:gd name="connsiteX68" fmla="*/ 209764 w 410966"/>
                <a:gd name="connsiteY68" fmla="*/ 3409 h 508000"/>
                <a:gd name="connsiteX69" fmla="*/ 209764 w 410966"/>
                <a:gd name="connsiteY69" fmla="*/ 6818 h 508000"/>
                <a:gd name="connsiteX70" fmla="*/ 192521 w 410966"/>
                <a:gd name="connsiteY70" fmla="*/ 51133 h 508000"/>
                <a:gd name="connsiteX71" fmla="*/ 178727 w 410966"/>
                <a:gd name="connsiteY71" fmla="*/ 61360 h 508000"/>
                <a:gd name="connsiteX72" fmla="*/ 58030 w 410966"/>
                <a:gd name="connsiteY72" fmla="*/ 61360 h 508000"/>
                <a:gd name="connsiteX73" fmla="*/ 44236 w 410966"/>
                <a:gd name="connsiteY73" fmla="*/ 47724 h 508000"/>
                <a:gd name="connsiteX74" fmla="*/ 44236 w 410966"/>
                <a:gd name="connsiteY74" fmla="*/ 13635 h 508000"/>
                <a:gd name="connsiteX75" fmla="*/ 58030 w 410966"/>
                <a:gd name="connsiteY75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10966" h="508000">
                  <a:moveTo>
                    <a:pt x="89899" y="205483"/>
                  </a:moveTo>
                  <a:cubicBezTo>
                    <a:pt x="89899" y="205483"/>
                    <a:pt x="89899" y="205483"/>
                    <a:pt x="182930" y="205483"/>
                  </a:cubicBezTo>
                  <a:cubicBezTo>
                    <a:pt x="193267" y="205483"/>
                    <a:pt x="203603" y="212363"/>
                    <a:pt x="210495" y="219243"/>
                  </a:cubicBezTo>
                  <a:cubicBezTo>
                    <a:pt x="210495" y="219243"/>
                    <a:pt x="210495" y="219243"/>
                    <a:pt x="296635" y="305243"/>
                  </a:cubicBezTo>
                  <a:cubicBezTo>
                    <a:pt x="296635" y="305243"/>
                    <a:pt x="296635" y="305243"/>
                    <a:pt x="320754" y="284603"/>
                  </a:cubicBezTo>
                  <a:cubicBezTo>
                    <a:pt x="327645" y="277723"/>
                    <a:pt x="334537" y="274283"/>
                    <a:pt x="341428" y="274283"/>
                  </a:cubicBezTo>
                  <a:cubicBezTo>
                    <a:pt x="351765" y="277723"/>
                    <a:pt x="358656" y="281163"/>
                    <a:pt x="365547" y="288043"/>
                  </a:cubicBezTo>
                  <a:cubicBezTo>
                    <a:pt x="368993" y="291483"/>
                    <a:pt x="372438" y="301803"/>
                    <a:pt x="372438" y="308683"/>
                  </a:cubicBezTo>
                  <a:cubicBezTo>
                    <a:pt x="368993" y="315563"/>
                    <a:pt x="365547" y="325883"/>
                    <a:pt x="358656" y="329323"/>
                  </a:cubicBezTo>
                  <a:cubicBezTo>
                    <a:pt x="358656" y="329323"/>
                    <a:pt x="358656" y="329323"/>
                    <a:pt x="324200" y="360283"/>
                  </a:cubicBezTo>
                  <a:cubicBezTo>
                    <a:pt x="317309" y="367163"/>
                    <a:pt x="306972" y="370603"/>
                    <a:pt x="296635" y="370603"/>
                  </a:cubicBezTo>
                  <a:cubicBezTo>
                    <a:pt x="282852" y="370603"/>
                    <a:pt x="272515" y="367163"/>
                    <a:pt x="262179" y="356843"/>
                  </a:cubicBezTo>
                  <a:cubicBezTo>
                    <a:pt x="262179" y="356843"/>
                    <a:pt x="262179" y="356843"/>
                    <a:pt x="217386" y="312123"/>
                  </a:cubicBezTo>
                  <a:cubicBezTo>
                    <a:pt x="217386" y="312123"/>
                    <a:pt x="217386" y="312123"/>
                    <a:pt x="227723" y="398123"/>
                  </a:cubicBezTo>
                  <a:cubicBezTo>
                    <a:pt x="227723" y="398123"/>
                    <a:pt x="227723" y="398123"/>
                    <a:pt x="224277" y="398123"/>
                  </a:cubicBezTo>
                  <a:cubicBezTo>
                    <a:pt x="224277" y="398123"/>
                    <a:pt x="224277" y="398123"/>
                    <a:pt x="89899" y="205483"/>
                  </a:cubicBezTo>
                  <a:close/>
                  <a:moveTo>
                    <a:pt x="41444" y="205483"/>
                  </a:moveTo>
                  <a:cubicBezTo>
                    <a:pt x="41444" y="205483"/>
                    <a:pt x="41444" y="205483"/>
                    <a:pt x="48351" y="205483"/>
                  </a:cubicBezTo>
                  <a:cubicBezTo>
                    <a:pt x="48351" y="208921"/>
                    <a:pt x="193405" y="411745"/>
                    <a:pt x="193405" y="411745"/>
                  </a:cubicBezTo>
                  <a:cubicBezTo>
                    <a:pt x="193405" y="415182"/>
                    <a:pt x="193405" y="418620"/>
                    <a:pt x="193405" y="418620"/>
                  </a:cubicBezTo>
                  <a:cubicBezTo>
                    <a:pt x="193405" y="422058"/>
                    <a:pt x="189951" y="422058"/>
                    <a:pt x="186498" y="422058"/>
                  </a:cubicBezTo>
                  <a:cubicBezTo>
                    <a:pt x="186498" y="422058"/>
                    <a:pt x="186498" y="422058"/>
                    <a:pt x="79434" y="422058"/>
                  </a:cubicBezTo>
                  <a:cubicBezTo>
                    <a:pt x="69073" y="422058"/>
                    <a:pt x="62166" y="428933"/>
                    <a:pt x="62166" y="439246"/>
                  </a:cubicBezTo>
                  <a:cubicBezTo>
                    <a:pt x="62166" y="446122"/>
                    <a:pt x="69073" y="456435"/>
                    <a:pt x="79434" y="456435"/>
                  </a:cubicBezTo>
                  <a:cubicBezTo>
                    <a:pt x="79434" y="456435"/>
                    <a:pt x="79434" y="456435"/>
                    <a:pt x="234849" y="456435"/>
                  </a:cubicBezTo>
                  <a:lnTo>
                    <a:pt x="238303" y="490812"/>
                  </a:lnTo>
                  <a:cubicBezTo>
                    <a:pt x="238303" y="494249"/>
                    <a:pt x="238303" y="497687"/>
                    <a:pt x="234849" y="501125"/>
                  </a:cubicBezTo>
                  <a:cubicBezTo>
                    <a:pt x="231395" y="504562"/>
                    <a:pt x="227942" y="508000"/>
                    <a:pt x="224488" y="508000"/>
                  </a:cubicBezTo>
                  <a:cubicBezTo>
                    <a:pt x="224488" y="508000"/>
                    <a:pt x="224488" y="508000"/>
                    <a:pt x="48351" y="508000"/>
                  </a:cubicBezTo>
                  <a:cubicBezTo>
                    <a:pt x="44897" y="508000"/>
                    <a:pt x="41444" y="504562"/>
                    <a:pt x="37990" y="501125"/>
                  </a:cubicBezTo>
                  <a:cubicBezTo>
                    <a:pt x="34536" y="497687"/>
                    <a:pt x="34536" y="494249"/>
                    <a:pt x="34536" y="490812"/>
                  </a:cubicBezTo>
                  <a:cubicBezTo>
                    <a:pt x="24175" y="490812"/>
                    <a:pt x="17268" y="487374"/>
                    <a:pt x="10361" y="480499"/>
                  </a:cubicBezTo>
                  <a:cubicBezTo>
                    <a:pt x="3453" y="473623"/>
                    <a:pt x="0" y="466748"/>
                    <a:pt x="0" y="456435"/>
                  </a:cubicBezTo>
                  <a:cubicBezTo>
                    <a:pt x="0" y="456435"/>
                    <a:pt x="0" y="456435"/>
                    <a:pt x="3453" y="243298"/>
                  </a:cubicBezTo>
                  <a:cubicBezTo>
                    <a:pt x="3453" y="222672"/>
                    <a:pt x="20722" y="205483"/>
                    <a:pt x="41444" y="205483"/>
                  </a:cubicBezTo>
                  <a:close/>
                  <a:moveTo>
                    <a:pt x="317398" y="112645"/>
                  </a:moveTo>
                  <a:cubicBezTo>
                    <a:pt x="313933" y="112645"/>
                    <a:pt x="310467" y="116098"/>
                    <a:pt x="310467" y="116098"/>
                  </a:cubicBezTo>
                  <a:cubicBezTo>
                    <a:pt x="310467" y="116098"/>
                    <a:pt x="310467" y="116098"/>
                    <a:pt x="310467" y="216243"/>
                  </a:cubicBezTo>
                  <a:cubicBezTo>
                    <a:pt x="310467" y="219696"/>
                    <a:pt x="313933" y="223149"/>
                    <a:pt x="317398" y="223149"/>
                  </a:cubicBezTo>
                  <a:cubicBezTo>
                    <a:pt x="317398" y="223149"/>
                    <a:pt x="317398" y="223149"/>
                    <a:pt x="320864" y="223149"/>
                  </a:cubicBezTo>
                  <a:cubicBezTo>
                    <a:pt x="320864" y="223149"/>
                    <a:pt x="320864" y="223149"/>
                    <a:pt x="320864" y="140271"/>
                  </a:cubicBezTo>
                  <a:cubicBezTo>
                    <a:pt x="320864" y="129911"/>
                    <a:pt x="327795" y="123005"/>
                    <a:pt x="334726" y="119551"/>
                  </a:cubicBezTo>
                  <a:lnTo>
                    <a:pt x="358984" y="112645"/>
                  </a:lnTo>
                  <a:cubicBezTo>
                    <a:pt x="358984" y="112645"/>
                    <a:pt x="358984" y="112645"/>
                    <a:pt x="317398" y="112645"/>
                  </a:cubicBezTo>
                  <a:close/>
                  <a:moveTo>
                    <a:pt x="317398" y="88472"/>
                  </a:moveTo>
                  <a:cubicBezTo>
                    <a:pt x="317398" y="88472"/>
                    <a:pt x="317398" y="88472"/>
                    <a:pt x="383242" y="88472"/>
                  </a:cubicBezTo>
                  <a:cubicBezTo>
                    <a:pt x="400570" y="88472"/>
                    <a:pt x="410966" y="102285"/>
                    <a:pt x="410966" y="116098"/>
                  </a:cubicBezTo>
                  <a:cubicBezTo>
                    <a:pt x="410966" y="116098"/>
                    <a:pt x="410966" y="116098"/>
                    <a:pt x="410966" y="216243"/>
                  </a:cubicBezTo>
                  <a:cubicBezTo>
                    <a:pt x="410966" y="226602"/>
                    <a:pt x="404035" y="236962"/>
                    <a:pt x="393639" y="240416"/>
                  </a:cubicBezTo>
                  <a:cubicBezTo>
                    <a:pt x="393639" y="243869"/>
                    <a:pt x="345122" y="261135"/>
                    <a:pt x="345122" y="261135"/>
                  </a:cubicBezTo>
                  <a:cubicBezTo>
                    <a:pt x="338191" y="261135"/>
                    <a:pt x="334726" y="261135"/>
                    <a:pt x="327795" y="257682"/>
                  </a:cubicBezTo>
                  <a:cubicBezTo>
                    <a:pt x="324329" y="254229"/>
                    <a:pt x="320864" y="247322"/>
                    <a:pt x="320864" y="243869"/>
                  </a:cubicBezTo>
                  <a:cubicBezTo>
                    <a:pt x="320864" y="243869"/>
                    <a:pt x="320864" y="243869"/>
                    <a:pt x="317398" y="243869"/>
                  </a:cubicBezTo>
                  <a:cubicBezTo>
                    <a:pt x="303536" y="243869"/>
                    <a:pt x="289674" y="230056"/>
                    <a:pt x="289674" y="216243"/>
                  </a:cubicBezTo>
                  <a:cubicBezTo>
                    <a:pt x="289674" y="216243"/>
                    <a:pt x="289674" y="216243"/>
                    <a:pt x="289674" y="116098"/>
                  </a:cubicBezTo>
                  <a:cubicBezTo>
                    <a:pt x="289674" y="102285"/>
                    <a:pt x="303536" y="88472"/>
                    <a:pt x="317398" y="88472"/>
                  </a:cubicBezTo>
                  <a:close/>
                  <a:moveTo>
                    <a:pt x="58030" y="85618"/>
                  </a:moveTo>
                  <a:cubicBezTo>
                    <a:pt x="58030" y="85618"/>
                    <a:pt x="58030" y="85618"/>
                    <a:pt x="192521" y="85618"/>
                  </a:cubicBezTo>
                  <a:cubicBezTo>
                    <a:pt x="192521" y="85618"/>
                    <a:pt x="192521" y="85618"/>
                    <a:pt x="209764" y="106230"/>
                  </a:cubicBezTo>
                  <a:cubicBezTo>
                    <a:pt x="209764" y="106230"/>
                    <a:pt x="209764" y="109665"/>
                    <a:pt x="209764" y="109665"/>
                  </a:cubicBezTo>
                  <a:cubicBezTo>
                    <a:pt x="209764" y="113100"/>
                    <a:pt x="209764" y="113100"/>
                    <a:pt x="206315" y="113100"/>
                  </a:cubicBezTo>
                  <a:cubicBezTo>
                    <a:pt x="206315" y="113100"/>
                    <a:pt x="206315" y="113100"/>
                    <a:pt x="192521" y="113100"/>
                  </a:cubicBezTo>
                  <a:cubicBezTo>
                    <a:pt x="189073" y="150889"/>
                    <a:pt x="158036" y="178371"/>
                    <a:pt x="120103" y="178371"/>
                  </a:cubicBezTo>
                  <a:cubicBezTo>
                    <a:pt x="78721" y="178371"/>
                    <a:pt x="44236" y="147453"/>
                    <a:pt x="44236" y="102795"/>
                  </a:cubicBezTo>
                  <a:cubicBezTo>
                    <a:pt x="44236" y="102795"/>
                    <a:pt x="44236" y="99359"/>
                    <a:pt x="44236" y="95924"/>
                  </a:cubicBezTo>
                  <a:cubicBezTo>
                    <a:pt x="44236" y="89053"/>
                    <a:pt x="51133" y="85618"/>
                    <a:pt x="58030" y="85618"/>
                  </a:cubicBezTo>
                  <a:close/>
                  <a:moveTo>
                    <a:pt x="58030" y="0"/>
                  </a:moveTo>
                  <a:cubicBezTo>
                    <a:pt x="58030" y="0"/>
                    <a:pt x="58030" y="0"/>
                    <a:pt x="206315" y="0"/>
                  </a:cubicBezTo>
                  <a:cubicBezTo>
                    <a:pt x="206315" y="0"/>
                    <a:pt x="209764" y="0"/>
                    <a:pt x="209764" y="3409"/>
                  </a:cubicBezTo>
                  <a:cubicBezTo>
                    <a:pt x="209764" y="3409"/>
                    <a:pt x="209764" y="3409"/>
                    <a:pt x="209764" y="6818"/>
                  </a:cubicBezTo>
                  <a:cubicBezTo>
                    <a:pt x="209764" y="6818"/>
                    <a:pt x="209764" y="6818"/>
                    <a:pt x="192521" y="51133"/>
                  </a:cubicBezTo>
                  <a:cubicBezTo>
                    <a:pt x="189073" y="57951"/>
                    <a:pt x="182176" y="61360"/>
                    <a:pt x="178727" y="61360"/>
                  </a:cubicBezTo>
                  <a:cubicBezTo>
                    <a:pt x="178727" y="61360"/>
                    <a:pt x="178727" y="61360"/>
                    <a:pt x="58030" y="61360"/>
                  </a:cubicBezTo>
                  <a:cubicBezTo>
                    <a:pt x="51133" y="61360"/>
                    <a:pt x="44236" y="54542"/>
                    <a:pt x="44236" y="47724"/>
                  </a:cubicBezTo>
                  <a:cubicBezTo>
                    <a:pt x="44236" y="47724"/>
                    <a:pt x="44236" y="47724"/>
                    <a:pt x="44236" y="13635"/>
                  </a:cubicBezTo>
                  <a:cubicBezTo>
                    <a:pt x="44236" y="6818"/>
                    <a:pt x="51133" y="0"/>
                    <a:pt x="580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" name="Oval 32"/>
            <p:cNvSpPr/>
            <p:nvPr/>
          </p:nvSpPr>
          <p:spPr>
            <a:xfrm>
              <a:off x="7847273" y="3593894"/>
              <a:ext cx="877584" cy="877584"/>
            </a:xfrm>
            <a:prstGeom prst="ellipse">
              <a:avLst/>
            </a:prstGeom>
            <a:solidFill>
              <a:schemeClr val="accent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Freeform: Shape 58"/>
            <p:cNvSpPr>
              <a:spLocks noChangeAspect="1"/>
            </p:cNvSpPr>
            <p:nvPr/>
          </p:nvSpPr>
          <p:spPr bwMode="auto">
            <a:xfrm>
              <a:off x="8153240" y="3855039"/>
              <a:ext cx="265648" cy="381053"/>
            </a:xfrm>
            <a:custGeom>
              <a:avLst/>
              <a:gdLst>
                <a:gd name="connsiteX0" fmla="*/ 282306 w 351712"/>
                <a:gd name="connsiteY0" fmla="*/ 315622 h 504506"/>
                <a:gd name="connsiteX1" fmla="*/ 348346 w 351712"/>
                <a:gd name="connsiteY1" fmla="*/ 381431 h 504506"/>
                <a:gd name="connsiteX2" fmla="*/ 282306 w 351712"/>
                <a:gd name="connsiteY2" fmla="*/ 447240 h 504506"/>
                <a:gd name="connsiteX3" fmla="*/ 216266 w 351712"/>
                <a:gd name="connsiteY3" fmla="*/ 381431 h 504506"/>
                <a:gd name="connsiteX4" fmla="*/ 282306 w 351712"/>
                <a:gd name="connsiteY4" fmla="*/ 315622 h 504506"/>
                <a:gd name="connsiteX5" fmla="*/ 67932 w 351712"/>
                <a:gd name="connsiteY5" fmla="*/ 42226 h 504506"/>
                <a:gd name="connsiteX6" fmla="*/ 134061 w 351712"/>
                <a:gd name="connsiteY6" fmla="*/ 108123 h 504506"/>
                <a:gd name="connsiteX7" fmla="*/ 67932 w 351712"/>
                <a:gd name="connsiteY7" fmla="*/ 172921 h 504506"/>
                <a:gd name="connsiteX8" fmla="*/ 2905 w 351712"/>
                <a:gd name="connsiteY8" fmla="*/ 108123 h 504506"/>
                <a:gd name="connsiteX9" fmla="*/ 67932 w 351712"/>
                <a:gd name="connsiteY9" fmla="*/ 42226 h 504506"/>
                <a:gd name="connsiteX10" fmla="*/ 320601 w 351712"/>
                <a:gd name="connsiteY10" fmla="*/ 483 h 504506"/>
                <a:gd name="connsiteX11" fmla="*/ 339863 w 351712"/>
                <a:gd name="connsiteY11" fmla="*/ 4186 h 504506"/>
                <a:gd name="connsiteX12" fmla="*/ 347568 w 351712"/>
                <a:gd name="connsiteY12" fmla="*/ 39297 h 504506"/>
                <a:gd name="connsiteX13" fmla="*/ 47073 w 351712"/>
                <a:gd name="connsiteY13" fmla="*/ 492437 h 504506"/>
                <a:gd name="connsiteX14" fmla="*/ 25059 w 351712"/>
                <a:gd name="connsiteY14" fmla="*/ 504506 h 504506"/>
                <a:gd name="connsiteX15" fmla="*/ 11850 w 351712"/>
                <a:gd name="connsiteY15" fmla="*/ 500117 h 504506"/>
                <a:gd name="connsiteX16" fmla="*/ 4145 w 351712"/>
                <a:gd name="connsiteY16" fmla="*/ 465007 h 504506"/>
                <a:gd name="connsiteX17" fmla="*/ 304640 w 351712"/>
                <a:gd name="connsiteY17" fmla="*/ 10770 h 504506"/>
                <a:gd name="connsiteX18" fmla="*/ 320601 w 351712"/>
                <a:gd name="connsiteY18" fmla="*/ 483 h 50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1712" h="504506">
                  <a:moveTo>
                    <a:pt x="282306" y="315622"/>
                  </a:moveTo>
                  <a:cubicBezTo>
                    <a:pt x="318628" y="315622"/>
                    <a:pt x="348346" y="345236"/>
                    <a:pt x="348346" y="381431"/>
                  </a:cubicBezTo>
                  <a:cubicBezTo>
                    <a:pt x="348346" y="417626"/>
                    <a:pt x="318628" y="447240"/>
                    <a:pt x="282306" y="447240"/>
                  </a:cubicBezTo>
                  <a:cubicBezTo>
                    <a:pt x="245984" y="447240"/>
                    <a:pt x="216266" y="417626"/>
                    <a:pt x="216266" y="381431"/>
                  </a:cubicBezTo>
                  <a:cubicBezTo>
                    <a:pt x="216266" y="345236"/>
                    <a:pt x="245984" y="315622"/>
                    <a:pt x="282306" y="315622"/>
                  </a:cubicBezTo>
                  <a:close/>
                  <a:moveTo>
                    <a:pt x="67932" y="42226"/>
                  </a:moveTo>
                  <a:cubicBezTo>
                    <a:pt x="104303" y="42226"/>
                    <a:pt x="134061" y="71880"/>
                    <a:pt x="134061" y="108123"/>
                  </a:cubicBezTo>
                  <a:cubicBezTo>
                    <a:pt x="134061" y="144366"/>
                    <a:pt x="104303" y="172921"/>
                    <a:pt x="67932" y="172921"/>
                  </a:cubicBezTo>
                  <a:cubicBezTo>
                    <a:pt x="31561" y="172921"/>
                    <a:pt x="2905" y="144366"/>
                    <a:pt x="2905" y="108123"/>
                  </a:cubicBezTo>
                  <a:cubicBezTo>
                    <a:pt x="2905" y="71880"/>
                    <a:pt x="31561" y="42226"/>
                    <a:pt x="67932" y="42226"/>
                  </a:cubicBezTo>
                  <a:close/>
                  <a:moveTo>
                    <a:pt x="320601" y="483"/>
                  </a:moveTo>
                  <a:cubicBezTo>
                    <a:pt x="326930" y="-751"/>
                    <a:pt x="333809" y="346"/>
                    <a:pt x="339863" y="4186"/>
                  </a:cubicBezTo>
                  <a:cubicBezTo>
                    <a:pt x="351971" y="11867"/>
                    <a:pt x="355273" y="27227"/>
                    <a:pt x="347568" y="39297"/>
                  </a:cubicBezTo>
                  <a:cubicBezTo>
                    <a:pt x="347568" y="39297"/>
                    <a:pt x="347568" y="39297"/>
                    <a:pt x="47073" y="492437"/>
                  </a:cubicBezTo>
                  <a:cubicBezTo>
                    <a:pt x="41569" y="500117"/>
                    <a:pt x="33864" y="504506"/>
                    <a:pt x="25059" y="504506"/>
                  </a:cubicBezTo>
                  <a:cubicBezTo>
                    <a:pt x="20656" y="504506"/>
                    <a:pt x="15152" y="503409"/>
                    <a:pt x="11850" y="500117"/>
                  </a:cubicBezTo>
                  <a:cubicBezTo>
                    <a:pt x="-258" y="492437"/>
                    <a:pt x="-3560" y="475979"/>
                    <a:pt x="4145" y="465007"/>
                  </a:cubicBezTo>
                  <a:cubicBezTo>
                    <a:pt x="4145" y="465007"/>
                    <a:pt x="4145" y="465007"/>
                    <a:pt x="304640" y="10770"/>
                  </a:cubicBezTo>
                  <a:cubicBezTo>
                    <a:pt x="308493" y="5284"/>
                    <a:pt x="314271" y="1718"/>
                    <a:pt x="320601" y="4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Oval 43"/>
            <p:cNvSpPr/>
            <p:nvPr/>
          </p:nvSpPr>
          <p:spPr>
            <a:xfrm>
              <a:off x="3587644" y="2250829"/>
              <a:ext cx="877584" cy="877584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Freeform: Shape 59"/>
            <p:cNvSpPr>
              <a:spLocks noChangeAspect="1"/>
            </p:cNvSpPr>
            <p:nvPr/>
          </p:nvSpPr>
          <p:spPr bwMode="auto">
            <a:xfrm>
              <a:off x="3835909" y="2500409"/>
              <a:ext cx="381053" cy="378424"/>
            </a:xfrm>
            <a:custGeom>
              <a:avLst/>
              <a:gdLst>
                <a:gd name="connsiteX0" fmla="*/ 192690 w 508000"/>
                <a:gd name="connsiteY0" fmla="*/ 147144 h 504495"/>
                <a:gd name="connsiteX1" fmla="*/ 254001 w 508000"/>
                <a:gd name="connsiteY1" fmla="*/ 147144 h 504495"/>
                <a:gd name="connsiteX2" fmla="*/ 297794 w 508000"/>
                <a:gd name="connsiteY2" fmla="*/ 164661 h 504495"/>
                <a:gd name="connsiteX3" fmla="*/ 315311 w 508000"/>
                <a:gd name="connsiteY3" fmla="*/ 199696 h 504495"/>
                <a:gd name="connsiteX4" fmla="*/ 297794 w 508000"/>
                <a:gd name="connsiteY4" fmla="*/ 234730 h 504495"/>
                <a:gd name="connsiteX5" fmla="*/ 254001 w 508000"/>
                <a:gd name="connsiteY5" fmla="*/ 252247 h 504495"/>
                <a:gd name="connsiteX6" fmla="*/ 192690 w 508000"/>
                <a:gd name="connsiteY6" fmla="*/ 252247 h 504495"/>
                <a:gd name="connsiteX7" fmla="*/ 192690 w 508000"/>
                <a:gd name="connsiteY7" fmla="*/ 147144 h 504495"/>
                <a:gd name="connsiteX8" fmla="*/ 140138 w 508000"/>
                <a:gd name="connsiteY8" fmla="*/ 113076 h 504495"/>
                <a:gd name="connsiteX9" fmla="*/ 140138 w 508000"/>
                <a:gd name="connsiteY9" fmla="*/ 391419 h 504495"/>
                <a:gd name="connsiteX10" fmla="*/ 192690 w 508000"/>
                <a:gd name="connsiteY10" fmla="*/ 391419 h 504495"/>
                <a:gd name="connsiteX11" fmla="*/ 192690 w 508000"/>
                <a:gd name="connsiteY11" fmla="*/ 287040 h 504495"/>
                <a:gd name="connsiteX12" fmla="*/ 262759 w 508000"/>
                <a:gd name="connsiteY12" fmla="*/ 287040 h 504495"/>
                <a:gd name="connsiteX13" fmla="*/ 341586 w 508000"/>
                <a:gd name="connsiteY13" fmla="*/ 260946 h 504495"/>
                <a:gd name="connsiteX14" fmla="*/ 367862 w 508000"/>
                <a:gd name="connsiteY14" fmla="*/ 200058 h 504495"/>
                <a:gd name="connsiteX15" fmla="*/ 341586 w 508000"/>
                <a:gd name="connsiteY15" fmla="*/ 139171 h 504495"/>
                <a:gd name="connsiteX16" fmla="*/ 262759 w 508000"/>
                <a:gd name="connsiteY16" fmla="*/ 113076 h 504495"/>
                <a:gd name="connsiteX17" fmla="*/ 140138 w 508000"/>
                <a:gd name="connsiteY17" fmla="*/ 113076 h 504495"/>
                <a:gd name="connsiteX18" fmla="*/ 52552 w 508000"/>
                <a:gd name="connsiteY18" fmla="*/ 0 h 504495"/>
                <a:gd name="connsiteX19" fmla="*/ 446690 w 508000"/>
                <a:gd name="connsiteY19" fmla="*/ 0 h 504495"/>
                <a:gd name="connsiteX20" fmla="*/ 508000 w 508000"/>
                <a:gd name="connsiteY20" fmla="*/ 52189 h 504495"/>
                <a:gd name="connsiteX21" fmla="*/ 508000 w 508000"/>
                <a:gd name="connsiteY21" fmla="*/ 443608 h 504495"/>
                <a:gd name="connsiteX22" fmla="*/ 446690 w 508000"/>
                <a:gd name="connsiteY22" fmla="*/ 504495 h 504495"/>
                <a:gd name="connsiteX23" fmla="*/ 52552 w 508000"/>
                <a:gd name="connsiteY23" fmla="*/ 504495 h 504495"/>
                <a:gd name="connsiteX24" fmla="*/ 0 w 508000"/>
                <a:gd name="connsiteY24" fmla="*/ 443608 h 504495"/>
                <a:gd name="connsiteX25" fmla="*/ 0 w 508000"/>
                <a:gd name="connsiteY25" fmla="*/ 52189 h 504495"/>
                <a:gd name="connsiteX26" fmla="*/ 52552 w 508000"/>
                <a:gd name="connsiteY26" fmla="*/ 0 h 504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8000" h="504495">
                  <a:moveTo>
                    <a:pt x="192690" y="147144"/>
                  </a:moveTo>
                  <a:cubicBezTo>
                    <a:pt x="254001" y="147144"/>
                    <a:pt x="254001" y="147144"/>
                    <a:pt x="254001" y="147144"/>
                  </a:cubicBezTo>
                  <a:cubicBezTo>
                    <a:pt x="271518" y="147144"/>
                    <a:pt x="289035" y="155903"/>
                    <a:pt x="297794" y="164661"/>
                  </a:cubicBezTo>
                  <a:cubicBezTo>
                    <a:pt x="306552" y="173420"/>
                    <a:pt x="315311" y="182178"/>
                    <a:pt x="315311" y="199696"/>
                  </a:cubicBezTo>
                  <a:cubicBezTo>
                    <a:pt x="315311" y="217213"/>
                    <a:pt x="306552" y="225971"/>
                    <a:pt x="297794" y="234730"/>
                  </a:cubicBezTo>
                  <a:cubicBezTo>
                    <a:pt x="289035" y="243488"/>
                    <a:pt x="280277" y="252247"/>
                    <a:pt x="254001" y="252247"/>
                  </a:cubicBezTo>
                  <a:lnTo>
                    <a:pt x="192690" y="252247"/>
                  </a:lnTo>
                  <a:cubicBezTo>
                    <a:pt x="192690" y="147144"/>
                    <a:pt x="192690" y="147144"/>
                    <a:pt x="192690" y="147144"/>
                  </a:cubicBezTo>
                  <a:close/>
                  <a:moveTo>
                    <a:pt x="140138" y="113076"/>
                  </a:moveTo>
                  <a:cubicBezTo>
                    <a:pt x="140138" y="113076"/>
                    <a:pt x="140138" y="113076"/>
                    <a:pt x="140138" y="391419"/>
                  </a:cubicBezTo>
                  <a:cubicBezTo>
                    <a:pt x="140138" y="391419"/>
                    <a:pt x="140138" y="391419"/>
                    <a:pt x="192690" y="391419"/>
                  </a:cubicBezTo>
                  <a:cubicBezTo>
                    <a:pt x="192690" y="391419"/>
                    <a:pt x="192690" y="391419"/>
                    <a:pt x="192690" y="287040"/>
                  </a:cubicBezTo>
                  <a:cubicBezTo>
                    <a:pt x="192690" y="287040"/>
                    <a:pt x="192690" y="287040"/>
                    <a:pt x="262759" y="287040"/>
                  </a:cubicBezTo>
                  <a:cubicBezTo>
                    <a:pt x="306552" y="287040"/>
                    <a:pt x="324069" y="278342"/>
                    <a:pt x="341586" y="260946"/>
                  </a:cubicBezTo>
                  <a:cubicBezTo>
                    <a:pt x="359104" y="252248"/>
                    <a:pt x="367862" y="226153"/>
                    <a:pt x="367862" y="200058"/>
                  </a:cubicBezTo>
                  <a:cubicBezTo>
                    <a:pt x="367862" y="173964"/>
                    <a:pt x="359104" y="156567"/>
                    <a:pt x="341586" y="139171"/>
                  </a:cubicBezTo>
                  <a:cubicBezTo>
                    <a:pt x="324069" y="121775"/>
                    <a:pt x="306552" y="113076"/>
                    <a:pt x="262759" y="113076"/>
                  </a:cubicBezTo>
                  <a:cubicBezTo>
                    <a:pt x="262759" y="113076"/>
                    <a:pt x="262759" y="113076"/>
                    <a:pt x="140138" y="113076"/>
                  </a:cubicBezTo>
                  <a:close/>
                  <a:moveTo>
                    <a:pt x="52552" y="0"/>
                  </a:moveTo>
                  <a:cubicBezTo>
                    <a:pt x="52552" y="0"/>
                    <a:pt x="52552" y="0"/>
                    <a:pt x="446690" y="0"/>
                  </a:cubicBezTo>
                  <a:cubicBezTo>
                    <a:pt x="481724" y="0"/>
                    <a:pt x="508000" y="26095"/>
                    <a:pt x="508000" y="52189"/>
                  </a:cubicBezTo>
                  <a:cubicBezTo>
                    <a:pt x="508000" y="52189"/>
                    <a:pt x="508000" y="52189"/>
                    <a:pt x="508000" y="443608"/>
                  </a:cubicBezTo>
                  <a:cubicBezTo>
                    <a:pt x="508000" y="478401"/>
                    <a:pt x="481724" y="504495"/>
                    <a:pt x="446690" y="504495"/>
                  </a:cubicBezTo>
                  <a:cubicBezTo>
                    <a:pt x="446690" y="504495"/>
                    <a:pt x="446690" y="504495"/>
                    <a:pt x="52552" y="504495"/>
                  </a:cubicBezTo>
                  <a:cubicBezTo>
                    <a:pt x="26276" y="504495"/>
                    <a:pt x="0" y="478401"/>
                    <a:pt x="0" y="443608"/>
                  </a:cubicBezTo>
                  <a:cubicBezTo>
                    <a:pt x="0" y="443608"/>
                    <a:pt x="0" y="443608"/>
                    <a:pt x="0" y="52189"/>
                  </a:cubicBezTo>
                  <a:cubicBezTo>
                    <a:pt x="0" y="26095"/>
                    <a:pt x="26276" y="0"/>
                    <a:pt x="525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Oval 29"/>
            <p:cNvSpPr/>
            <p:nvPr/>
          </p:nvSpPr>
          <p:spPr>
            <a:xfrm>
              <a:off x="7847273" y="2225071"/>
              <a:ext cx="877584" cy="877584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" name="Freeform: Shape 60"/>
            <p:cNvSpPr>
              <a:spLocks noChangeAspect="1"/>
            </p:cNvSpPr>
            <p:nvPr/>
          </p:nvSpPr>
          <p:spPr bwMode="auto">
            <a:xfrm>
              <a:off x="8095538" y="2507497"/>
              <a:ext cx="381053" cy="381053"/>
            </a:xfrm>
            <a:custGeom>
              <a:avLst/>
              <a:gdLst>
                <a:gd name="connsiteX0" fmla="*/ 216713 w 508000"/>
                <a:gd name="connsiteY0" fmla="*/ 169383 h 508000"/>
                <a:gd name="connsiteX1" fmla="*/ 207086 w 508000"/>
                <a:gd name="connsiteY1" fmla="*/ 175769 h 508000"/>
                <a:gd name="connsiteX2" fmla="*/ 207086 w 508000"/>
                <a:gd name="connsiteY2" fmla="*/ 236438 h 508000"/>
                <a:gd name="connsiteX3" fmla="*/ 216713 w 508000"/>
                <a:gd name="connsiteY3" fmla="*/ 246017 h 508000"/>
                <a:gd name="connsiteX4" fmla="*/ 258429 w 508000"/>
                <a:gd name="connsiteY4" fmla="*/ 246017 h 508000"/>
                <a:gd name="connsiteX5" fmla="*/ 287310 w 508000"/>
                <a:gd name="connsiteY5" fmla="*/ 236438 h 508000"/>
                <a:gd name="connsiteX6" fmla="*/ 296937 w 508000"/>
                <a:gd name="connsiteY6" fmla="*/ 207700 h 508000"/>
                <a:gd name="connsiteX7" fmla="*/ 287310 w 508000"/>
                <a:gd name="connsiteY7" fmla="*/ 175769 h 508000"/>
                <a:gd name="connsiteX8" fmla="*/ 258429 w 508000"/>
                <a:gd name="connsiteY8" fmla="*/ 169383 h 508000"/>
                <a:gd name="connsiteX9" fmla="*/ 216713 w 508000"/>
                <a:gd name="connsiteY9" fmla="*/ 169383 h 508000"/>
                <a:gd name="connsiteX10" fmla="*/ 162160 w 508000"/>
                <a:gd name="connsiteY10" fmla="*/ 124679 h 508000"/>
                <a:gd name="connsiteX11" fmla="*/ 264847 w 508000"/>
                <a:gd name="connsiteY11" fmla="*/ 124679 h 508000"/>
                <a:gd name="connsiteX12" fmla="*/ 329026 w 508000"/>
                <a:gd name="connsiteY12" fmla="*/ 143838 h 508000"/>
                <a:gd name="connsiteX13" fmla="*/ 351489 w 508000"/>
                <a:gd name="connsiteY13" fmla="*/ 204507 h 508000"/>
                <a:gd name="connsiteX14" fmla="*/ 329026 w 508000"/>
                <a:gd name="connsiteY14" fmla="*/ 271562 h 508000"/>
                <a:gd name="connsiteX15" fmla="*/ 261638 w 508000"/>
                <a:gd name="connsiteY15" fmla="*/ 290721 h 508000"/>
                <a:gd name="connsiteX16" fmla="*/ 216713 w 508000"/>
                <a:gd name="connsiteY16" fmla="*/ 290721 h 508000"/>
                <a:gd name="connsiteX17" fmla="*/ 207086 w 508000"/>
                <a:gd name="connsiteY17" fmla="*/ 300300 h 508000"/>
                <a:gd name="connsiteX18" fmla="*/ 207086 w 508000"/>
                <a:gd name="connsiteY18" fmla="*/ 376935 h 508000"/>
                <a:gd name="connsiteX19" fmla="*/ 200668 w 508000"/>
                <a:gd name="connsiteY19" fmla="*/ 383321 h 508000"/>
                <a:gd name="connsiteX20" fmla="*/ 162160 w 508000"/>
                <a:gd name="connsiteY20" fmla="*/ 383321 h 508000"/>
                <a:gd name="connsiteX21" fmla="*/ 152533 w 508000"/>
                <a:gd name="connsiteY21" fmla="*/ 376935 h 508000"/>
                <a:gd name="connsiteX22" fmla="*/ 152533 w 508000"/>
                <a:gd name="connsiteY22" fmla="*/ 131065 h 508000"/>
                <a:gd name="connsiteX23" fmla="*/ 162160 w 508000"/>
                <a:gd name="connsiteY23" fmla="*/ 124679 h 508000"/>
                <a:gd name="connsiteX24" fmla="*/ 79164 w 508000"/>
                <a:gd name="connsiteY24" fmla="*/ 80490 h 508000"/>
                <a:gd name="connsiteX25" fmla="*/ 79164 w 508000"/>
                <a:gd name="connsiteY25" fmla="*/ 425639 h 508000"/>
                <a:gd name="connsiteX26" fmla="*/ 424313 w 508000"/>
                <a:gd name="connsiteY26" fmla="*/ 425639 h 508000"/>
                <a:gd name="connsiteX27" fmla="*/ 424313 w 508000"/>
                <a:gd name="connsiteY27" fmla="*/ 80490 h 508000"/>
                <a:gd name="connsiteX28" fmla="*/ 79164 w 508000"/>
                <a:gd name="connsiteY28" fmla="*/ 80490 h 508000"/>
                <a:gd name="connsiteX29" fmla="*/ 72772 w 508000"/>
                <a:gd name="connsiteY29" fmla="*/ 51728 h 508000"/>
                <a:gd name="connsiteX30" fmla="*/ 433901 w 508000"/>
                <a:gd name="connsiteY30" fmla="*/ 51728 h 508000"/>
                <a:gd name="connsiteX31" fmla="*/ 456271 w 508000"/>
                <a:gd name="connsiteY31" fmla="*/ 74099 h 508000"/>
                <a:gd name="connsiteX32" fmla="*/ 456271 w 508000"/>
                <a:gd name="connsiteY32" fmla="*/ 435226 h 508000"/>
                <a:gd name="connsiteX33" fmla="*/ 433901 w 508000"/>
                <a:gd name="connsiteY33" fmla="*/ 457597 h 508000"/>
                <a:gd name="connsiteX34" fmla="*/ 72772 w 508000"/>
                <a:gd name="connsiteY34" fmla="*/ 457597 h 508000"/>
                <a:gd name="connsiteX35" fmla="*/ 50402 w 508000"/>
                <a:gd name="connsiteY35" fmla="*/ 435226 h 508000"/>
                <a:gd name="connsiteX36" fmla="*/ 50402 w 508000"/>
                <a:gd name="connsiteY36" fmla="*/ 74099 h 508000"/>
                <a:gd name="connsiteX37" fmla="*/ 72772 w 508000"/>
                <a:gd name="connsiteY37" fmla="*/ 51728 h 508000"/>
                <a:gd name="connsiteX38" fmla="*/ 31949 w 508000"/>
                <a:gd name="connsiteY38" fmla="*/ 31950 h 508000"/>
                <a:gd name="connsiteX39" fmla="*/ 31949 w 508000"/>
                <a:gd name="connsiteY39" fmla="*/ 476050 h 508000"/>
                <a:gd name="connsiteX40" fmla="*/ 476051 w 508000"/>
                <a:gd name="connsiteY40" fmla="*/ 476050 h 508000"/>
                <a:gd name="connsiteX41" fmla="*/ 476051 w 508000"/>
                <a:gd name="connsiteY41" fmla="*/ 31950 h 508000"/>
                <a:gd name="connsiteX42" fmla="*/ 31949 w 508000"/>
                <a:gd name="connsiteY42" fmla="*/ 31950 h 508000"/>
                <a:gd name="connsiteX43" fmla="*/ 25559 w 508000"/>
                <a:gd name="connsiteY43" fmla="*/ 0 h 508000"/>
                <a:gd name="connsiteX44" fmla="*/ 482440 w 508000"/>
                <a:gd name="connsiteY44" fmla="*/ 0 h 508000"/>
                <a:gd name="connsiteX45" fmla="*/ 508000 w 508000"/>
                <a:gd name="connsiteY45" fmla="*/ 25560 h 508000"/>
                <a:gd name="connsiteX46" fmla="*/ 508000 w 508000"/>
                <a:gd name="connsiteY46" fmla="*/ 482440 h 508000"/>
                <a:gd name="connsiteX47" fmla="*/ 482440 w 508000"/>
                <a:gd name="connsiteY47" fmla="*/ 508000 h 508000"/>
                <a:gd name="connsiteX48" fmla="*/ 25559 w 508000"/>
                <a:gd name="connsiteY48" fmla="*/ 508000 h 508000"/>
                <a:gd name="connsiteX49" fmla="*/ 0 w 508000"/>
                <a:gd name="connsiteY49" fmla="*/ 482440 h 508000"/>
                <a:gd name="connsiteX50" fmla="*/ 0 w 508000"/>
                <a:gd name="connsiteY50" fmla="*/ 25560 h 508000"/>
                <a:gd name="connsiteX51" fmla="*/ 25559 w 508000"/>
                <a:gd name="connsiteY5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08000" h="508000">
                  <a:moveTo>
                    <a:pt x="216713" y="169383"/>
                  </a:moveTo>
                  <a:cubicBezTo>
                    <a:pt x="210295" y="169383"/>
                    <a:pt x="207086" y="172576"/>
                    <a:pt x="207086" y="175769"/>
                  </a:cubicBezTo>
                  <a:cubicBezTo>
                    <a:pt x="207086" y="175769"/>
                    <a:pt x="207086" y="175769"/>
                    <a:pt x="207086" y="236438"/>
                  </a:cubicBezTo>
                  <a:cubicBezTo>
                    <a:pt x="207086" y="242824"/>
                    <a:pt x="210295" y="246017"/>
                    <a:pt x="216713" y="246017"/>
                  </a:cubicBezTo>
                  <a:cubicBezTo>
                    <a:pt x="216713" y="246017"/>
                    <a:pt x="216713" y="246017"/>
                    <a:pt x="258429" y="246017"/>
                  </a:cubicBezTo>
                  <a:cubicBezTo>
                    <a:pt x="271265" y="246017"/>
                    <a:pt x="280892" y="242824"/>
                    <a:pt x="287310" y="236438"/>
                  </a:cubicBezTo>
                  <a:cubicBezTo>
                    <a:pt x="293728" y="230052"/>
                    <a:pt x="296937" y="220472"/>
                    <a:pt x="296937" y="207700"/>
                  </a:cubicBezTo>
                  <a:cubicBezTo>
                    <a:pt x="296937" y="191734"/>
                    <a:pt x="293728" y="182155"/>
                    <a:pt x="287310" y="175769"/>
                  </a:cubicBezTo>
                  <a:cubicBezTo>
                    <a:pt x="280892" y="172576"/>
                    <a:pt x="271265" y="169383"/>
                    <a:pt x="258429" y="169383"/>
                  </a:cubicBezTo>
                  <a:cubicBezTo>
                    <a:pt x="258429" y="169383"/>
                    <a:pt x="258429" y="169383"/>
                    <a:pt x="216713" y="169383"/>
                  </a:cubicBezTo>
                  <a:close/>
                  <a:moveTo>
                    <a:pt x="162160" y="124679"/>
                  </a:moveTo>
                  <a:cubicBezTo>
                    <a:pt x="162160" y="124679"/>
                    <a:pt x="162160" y="124679"/>
                    <a:pt x="264847" y="124679"/>
                  </a:cubicBezTo>
                  <a:cubicBezTo>
                    <a:pt x="290519" y="124679"/>
                    <a:pt x="312982" y="131065"/>
                    <a:pt x="329026" y="143838"/>
                  </a:cubicBezTo>
                  <a:cubicBezTo>
                    <a:pt x="345071" y="156610"/>
                    <a:pt x="351489" y="178962"/>
                    <a:pt x="351489" y="204507"/>
                  </a:cubicBezTo>
                  <a:cubicBezTo>
                    <a:pt x="351489" y="236438"/>
                    <a:pt x="345071" y="258790"/>
                    <a:pt x="329026" y="271562"/>
                  </a:cubicBezTo>
                  <a:cubicBezTo>
                    <a:pt x="312982" y="284335"/>
                    <a:pt x="290519" y="290721"/>
                    <a:pt x="261638" y="290721"/>
                  </a:cubicBezTo>
                  <a:cubicBezTo>
                    <a:pt x="261638" y="290721"/>
                    <a:pt x="261638" y="290721"/>
                    <a:pt x="216713" y="290721"/>
                  </a:cubicBezTo>
                  <a:cubicBezTo>
                    <a:pt x="210295" y="290721"/>
                    <a:pt x="207086" y="293914"/>
                    <a:pt x="207086" y="300300"/>
                  </a:cubicBezTo>
                  <a:cubicBezTo>
                    <a:pt x="207086" y="300300"/>
                    <a:pt x="207086" y="300300"/>
                    <a:pt x="207086" y="376935"/>
                  </a:cubicBezTo>
                  <a:cubicBezTo>
                    <a:pt x="207086" y="380128"/>
                    <a:pt x="203877" y="383321"/>
                    <a:pt x="200668" y="383321"/>
                  </a:cubicBezTo>
                  <a:cubicBezTo>
                    <a:pt x="200668" y="383321"/>
                    <a:pt x="200668" y="383321"/>
                    <a:pt x="162160" y="383321"/>
                  </a:cubicBezTo>
                  <a:cubicBezTo>
                    <a:pt x="155742" y="383321"/>
                    <a:pt x="152533" y="380128"/>
                    <a:pt x="152533" y="376935"/>
                  </a:cubicBezTo>
                  <a:cubicBezTo>
                    <a:pt x="152533" y="376935"/>
                    <a:pt x="152533" y="376935"/>
                    <a:pt x="152533" y="131065"/>
                  </a:cubicBezTo>
                  <a:cubicBezTo>
                    <a:pt x="152533" y="127872"/>
                    <a:pt x="155742" y="124679"/>
                    <a:pt x="162160" y="124679"/>
                  </a:cubicBezTo>
                  <a:close/>
                  <a:moveTo>
                    <a:pt x="79164" y="80490"/>
                  </a:moveTo>
                  <a:lnTo>
                    <a:pt x="79164" y="425639"/>
                  </a:lnTo>
                  <a:cubicBezTo>
                    <a:pt x="79164" y="425639"/>
                    <a:pt x="79164" y="425639"/>
                    <a:pt x="424313" y="425639"/>
                  </a:cubicBezTo>
                  <a:cubicBezTo>
                    <a:pt x="424313" y="425639"/>
                    <a:pt x="424313" y="425639"/>
                    <a:pt x="424313" y="80490"/>
                  </a:cubicBezTo>
                  <a:cubicBezTo>
                    <a:pt x="424313" y="80490"/>
                    <a:pt x="424313" y="80490"/>
                    <a:pt x="79164" y="80490"/>
                  </a:cubicBezTo>
                  <a:close/>
                  <a:moveTo>
                    <a:pt x="72772" y="51728"/>
                  </a:moveTo>
                  <a:cubicBezTo>
                    <a:pt x="72772" y="51728"/>
                    <a:pt x="72772" y="51728"/>
                    <a:pt x="433901" y="51728"/>
                  </a:cubicBezTo>
                  <a:cubicBezTo>
                    <a:pt x="446684" y="51728"/>
                    <a:pt x="456271" y="61315"/>
                    <a:pt x="456271" y="74099"/>
                  </a:cubicBezTo>
                  <a:cubicBezTo>
                    <a:pt x="456271" y="74099"/>
                    <a:pt x="456271" y="74099"/>
                    <a:pt x="456271" y="435226"/>
                  </a:cubicBezTo>
                  <a:cubicBezTo>
                    <a:pt x="456271" y="448010"/>
                    <a:pt x="446684" y="457597"/>
                    <a:pt x="433901" y="457597"/>
                  </a:cubicBezTo>
                  <a:cubicBezTo>
                    <a:pt x="433901" y="457597"/>
                    <a:pt x="433901" y="457597"/>
                    <a:pt x="72772" y="457597"/>
                  </a:cubicBezTo>
                  <a:cubicBezTo>
                    <a:pt x="59989" y="457597"/>
                    <a:pt x="50402" y="448010"/>
                    <a:pt x="50402" y="435226"/>
                  </a:cubicBezTo>
                  <a:cubicBezTo>
                    <a:pt x="50402" y="435226"/>
                    <a:pt x="50402" y="435226"/>
                    <a:pt x="50402" y="74099"/>
                  </a:cubicBezTo>
                  <a:cubicBezTo>
                    <a:pt x="50402" y="61315"/>
                    <a:pt x="59989" y="51728"/>
                    <a:pt x="72772" y="51728"/>
                  </a:cubicBezTo>
                  <a:close/>
                  <a:moveTo>
                    <a:pt x="31949" y="31950"/>
                  </a:moveTo>
                  <a:cubicBezTo>
                    <a:pt x="31949" y="31950"/>
                    <a:pt x="31949" y="31950"/>
                    <a:pt x="31949" y="476050"/>
                  </a:cubicBezTo>
                  <a:cubicBezTo>
                    <a:pt x="31949" y="476050"/>
                    <a:pt x="31949" y="476050"/>
                    <a:pt x="476051" y="476050"/>
                  </a:cubicBezTo>
                  <a:lnTo>
                    <a:pt x="476051" y="31950"/>
                  </a:lnTo>
                  <a:cubicBezTo>
                    <a:pt x="476051" y="31950"/>
                    <a:pt x="476051" y="31950"/>
                    <a:pt x="31949" y="31950"/>
                  </a:cubicBezTo>
                  <a:close/>
                  <a:moveTo>
                    <a:pt x="25559" y="0"/>
                  </a:moveTo>
                  <a:cubicBezTo>
                    <a:pt x="25559" y="0"/>
                    <a:pt x="25559" y="0"/>
                    <a:pt x="482440" y="0"/>
                  </a:cubicBezTo>
                  <a:cubicBezTo>
                    <a:pt x="495220" y="0"/>
                    <a:pt x="508000" y="12780"/>
                    <a:pt x="508000" y="25560"/>
                  </a:cubicBezTo>
                  <a:cubicBezTo>
                    <a:pt x="508000" y="25560"/>
                    <a:pt x="508000" y="25560"/>
                    <a:pt x="508000" y="482440"/>
                  </a:cubicBezTo>
                  <a:cubicBezTo>
                    <a:pt x="508000" y="495220"/>
                    <a:pt x="495220" y="508000"/>
                    <a:pt x="482440" y="508000"/>
                  </a:cubicBezTo>
                  <a:cubicBezTo>
                    <a:pt x="482440" y="508000"/>
                    <a:pt x="482440" y="508000"/>
                    <a:pt x="25559" y="508000"/>
                  </a:cubicBezTo>
                  <a:cubicBezTo>
                    <a:pt x="12780" y="508000"/>
                    <a:pt x="0" y="495220"/>
                    <a:pt x="0" y="482440"/>
                  </a:cubicBezTo>
                  <a:cubicBezTo>
                    <a:pt x="0" y="482440"/>
                    <a:pt x="0" y="482440"/>
                    <a:pt x="0" y="25560"/>
                  </a:cubicBezTo>
                  <a:cubicBezTo>
                    <a:pt x="0" y="12780"/>
                    <a:pt x="12780" y="0"/>
                    <a:pt x="255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Oval 46"/>
            <p:cNvSpPr/>
            <p:nvPr/>
          </p:nvSpPr>
          <p:spPr>
            <a:xfrm>
              <a:off x="3587644" y="3619652"/>
              <a:ext cx="877584" cy="877584"/>
            </a:xfrm>
            <a:prstGeom prst="ellipse">
              <a:avLst/>
            </a:prstGeom>
            <a:solidFill>
              <a:schemeClr val="accent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Freeform: Shape 61"/>
            <p:cNvSpPr>
              <a:spLocks noChangeAspect="1"/>
            </p:cNvSpPr>
            <p:nvPr/>
          </p:nvSpPr>
          <p:spPr bwMode="auto">
            <a:xfrm>
              <a:off x="3829470" y="3871485"/>
              <a:ext cx="381053" cy="322401"/>
            </a:xfrm>
            <a:custGeom>
              <a:avLst/>
              <a:gdLst>
                <a:gd name="T0" fmla="*/ 400 w 434"/>
                <a:gd name="T1" fmla="*/ 34 h 367"/>
                <a:gd name="T2" fmla="*/ 317 w 434"/>
                <a:gd name="T3" fmla="*/ 0 h 367"/>
                <a:gd name="T4" fmla="*/ 235 w 434"/>
                <a:gd name="T5" fmla="*/ 34 h 367"/>
                <a:gd name="T6" fmla="*/ 200 w 434"/>
                <a:gd name="T7" fmla="*/ 117 h 367"/>
                <a:gd name="T8" fmla="*/ 200 w 434"/>
                <a:gd name="T9" fmla="*/ 167 h 367"/>
                <a:gd name="T10" fmla="*/ 25 w 434"/>
                <a:gd name="T11" fmla="*/ 167 h 367"/>
                <a:gd name="T12" fmla="*/ 7 w 434"/>
                <a:gd name="T13" fmla="*/ 174 h 367"/>
                <a:gd name="T14" fmla="*/ 0 w 434"/>
                <a:gd name="T15" fmla="*/ 192 h 367"/>
                <a:gd name="T16" fmla="*/ 0 w 434"/>
                <a:gd name="T17" fmla="*/ 342 h 367"/>
                <a:gd name="T18" fmla="*/ 7 w 434"/>
                <a:gd name="T19" fmla="*/ 360 h 367"/>
                <a:gd name="T20" fmla="*/ 25 w 434"/>
                <a:gd name="T21" fmla="*/ 367 h 367"/>
                <a:gd name="T22" fmla="*/ 275 w 434"/>
                <a:gd name="T23" fmla="*/ 367 h 367"/>
                <a:gd name="T24" fmla="*/ 293 w 434"/>
                <a:gd name="T25" fmla="*/ 360 h 367"/>
                <a:gd name="T26" fmla="*/ 300 w 434"/>
                <a:gd name="T27" fmla="*/ 342 h 367"/>
                <a:gd name="T28" fmla="*/ 300 w 434"/>
                <a:gd name="T29" fmla="*/ 192 h 367"/>
                <a:gd name="T30" fmla="*/ 293 w 434"/>
                <a:gd name="T31" fmla="*/ 174 h 367"/>
                <a:gd name="T32" fmla="*/ 275 w 434"/>
                <a:gd name="T33" fmla="*/ 167 h 367"/>
                <a:gd name="T34" fmla="*/ 250 w 434"/>
                <a:gd name="T35" fmla="*/ 167 h 367"/>
                <a:gd name="T36" fmla="*/ 250 w 434"/>
                <a:gd name="T37" fmla="*/ 117 h 367"/>
                <a:gd name="T38" fmla="*/ 270 w 434"/>
                <a:gd name="T39" fmla="*/ 70 h 367"/>
                <a:gd name="T40" fmla="*/ 317 w 434"/>
                <a:gd name="T41" fmla="*/ 50 h 367"/>
                <a:gd name="T42" fmla="*/ 364 w 434"/>
                <a:gd name="T43" fmla="*/ 70 h 367"/>
                <a:gd name="T44" fmla="*/ 384 w 434"/>
                <a:gd name="T45" fmla="*/ 117 h 367"/>
                <a:gd name="T46" fmla="*/ 384 w 434"/>
                <a:gd name="T47" fmla="*/ 184 h 367"/>
                <a:gd name="T48" fmla="*/ 389 w 434"/>
                <a:gd name="T49" fmla="*/ 195 h 367"/>
                <a:gd name="T50" fmla="*/ 400 w 434"/>
                <a:gd name="T51" fmla="*/ 200 h 367"/>
                <a:gd name="T52" fmla="*/ 417 w 434"/>
                <a:gd name="T53" fmla="*/ 200 h 367"/>
                <a:gd name="T54" fmla="*/ 429 w 434"/>
                <a:gd name="T55" fmla="*/ 195 h 367"/>
                <a:gd name="T56" fmla="*/ 434 w 434"/>
                <a:gd name="T57" fmla="*/ 184 h 367"/>
                <a:gd name="T58" fmla="*/ 434 w 434"/>
                <a:gd name="T59" fmla="*/ 117 h 367"/>
                <a:gd name="T60" fmla="*/ 400 w 434"/>
                <a:gd name="T61" fmla="*/ 34 h 367"/>
                <a:gd name="T62" fmla="*/ 400 w 434"/>
                <a:gd name="T63" fmla="*/ 34 h 367"/>
                <a:gd name="T64" fmla="*/ 400 w 434"/>
                <a:gd name="T65" fmla="*/ 34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4" h="367">
                  <a:moveTo>
                    <a:pt x="400" y="34"/>
                  </a:moveTo>
                  <a:cubicBezTo>
                    <a:pt x="377" y="11"/>
                    <a:pt x="349" y="0"/>
                    <a:pt x="317" y="0"/>
                  </a:cubicBezTo>
                  <a:cubicBezTo>
                    <a:pt x="285" y="0"/>
                    <a:pt x="257" y="11"/>
                    <a:pt x="235" y="34"/>
                  </a:cubicBezTo>
                  <a:cubicBezTo>
                    <a:pt x="212" y="57"/>
                    <a:pt x="200" y="85"/>
                    <a:pt x="200" y="117"/>
                  </a:cubicBezTo>
                  <a:cubicBezTo>
                    <a:pt x="200" y="167"/>
                    <a:pt x="200" y="167"/>
                    <a:pt x="200" y="167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18" y="167"/>
                    <a:pt x="12" y="169"/>
                    <a:pt x="7" y="174"/>
                  </a:cubicBezTo>
                  <a:cubicBezTo>
                    <a:pt x="2" y="179"/>
                    <a:pt x="0" y="185"/>
                    <a:pt x="0" y="192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349"/>
                    <a:pt x="2" y="355"/>
                    <a:pt x="7" y="360"/>
                  </a:cubicBezTo>
                  <a:cubicBezTo>
                    <a:pt x="12" y="365"/>
                    <a:pt x="18" y="367"/>
                    <a:pt x="25" y="367"/>
                  </a:cubicBezTo>
                  <a:cubicBezTo>
                    <a:pt x="275" y="367"/>
                    <a:pt x="275" y="367"/>
                    <a:pt x="275" y="367"/>
                  </a:cubicBezTo>
                  <a:cubicBezTo>
                    <a:pt x="282" y="367"/>
                    <a:pt x="288" y="365"/>
                    <a:pt x="293" y="360"/>
                  </a:cubicBezTo>
                  <a:cubicBezTo>
                    <a:pt x="298" y="355"/>
                    <a:pt x="300" y="349"/>
                    <a:pt x="300" y="342"/>
                  </a:cubicBezTo>
                  <a:cubicBezTo>
                    <a:pt x="300" y="192"/>
                    <a:pt x="300" y="192"/>
                    <a:pt x="300" y="192"/>
                  </a:cubicBezTo>
                  <a:cubicBezTo>
                    <a:pt x="300" y="185"/>
                    <a:pt x="298" y="179"/>
                    <a:pt x="293" y="174"/>
                  </a:cubicBezTo>
                  <a:cubicBezTo>
                    <a:pt x="288" y="169"/>
                    <a:pt x="282" y="167"/>
                    <a:pt x="275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250" y="117"/>
                    <a:pt x="250" y="117"/>
                    <a:pt x="250" y="117"/>
                  </a:cubicBezTo>
                  <a:cubicBezTo>
                    <a:pt x="250" y="98"/>
                    <a:pt x="257" y="83"/>
                    <a:pt x="270" y="70"/>
                  </a:cubicBezTo>
                  <a:cubicBezTo>
                    <a:pt x="283" y="57"/>
                    <a:pt x="299" y="50"/>
                    <a:pt x="317" y="50"/>
                  </a:cubicBezTo>
                  <a:cubicBezTo>
                    <a:pt x="335" y="50"/>
                    <a:pt x="351" y="57"/>
                    <a:pt x="364" y="70"/>
                  </a:cubicBezTo>
                  <a:cubicBezTo>
                    <a:pt x="377" y="83"/>
                    <a:pt x="384" y="98"/>
                    <a:pt x="384" y="117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4" y="188"/>
                    <a:pt x="385" y="192"/>
                    <a:pt x="389" y="195"/>
                  </a:cubicBezTo>
                  <a:cubicBezTo>
                    <a:pt x="392" y="199"/>
                    <a:pt x="396" y="200"/>
                    <a:pt x="400" y="200"/>
                  </a:cubicBezTo>
                  <a:cubicBezTo>
                    <a:pt x="417" y="200"/>
                    <a:pt x="417" y="200"/>
                    <a:pt x="417" y="200"/>
                  </a:cubicBezTo>
                  <a:cubicBezTo>
                    <a:pt x="422" y="200"/>
                    <a:pt x="426" y="199"/>
                    <a:pt x="429" y="195"/>
                  </a:cubicBezTo>
                  <a:cubicBezTo>
                    <a:pt x="432" y="192"/>
                    <a:pt x="434" y="188"/>
                    <a:pt x="434" y="184"/>
                  </a:cubicBezTo>
                  <a:cubicBezTo>
                    <a:pt x="434" y="117"/>
                    <a:pt x="434" y="117"/>
                    <a:pt x="434" y="117"/>
                  </a:cubicBezTo>
                  <a:cubicBezTo>
                    <a:pt x="434" y="85"/>
                    <a:pt x="422" y="57"/>
                    <a:pt x="400" y="34"/>
                  </a:cubicBezTo>
                  <a:close/>
                  <a:moveTo>
                    <a:pt x="400" y="34"/>
                  </a:moveTo>
                  <a:cubicBezTo>
                    <a:pt x="400" y="34"/>
                    <a:pt x="400" y="34"/>
                    <a:pt x="400" y="3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Oval 51"/>
            <p:cNvSpPr/>
            <p:nvPr/>
          </p:nvSpPr>
          <p:spPr>
            <a:xfrm>
              <a:off x="3581205" y="4988476"/>
              <a:ext cx="877584" cy="877584"/>
            </a:xfrm>
            <a:prstGeom prst="ellipse">
              <a:avLst/>
            </a:prstGeom>
            <a:solidFill>
              <a:schemeClr val="accent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" name="Freeform: Shape 62"/>
            <p:cNvSpPr>
              <a:spLocks noChangeAspect="1"/>
            </p:cNvSpPr>
            <p:nvPr/>
          </p:nvSpPr>
          <p:spPr bwMode="auto">
            <a:xfrm>
              <a:off x="3838509" y="5279753"/>
              <a:ext cx="381053" cy="295030"/>
            </a:xfrm>
            <a:custGeom>
              <a:avLst/>
              <a:gdLst>
                <a:gd name="T0" fmla="*/ 168 w 237"/>
                <a:gd name="T1" fmla="*/ 57 h 183"/>
                <a:gd name="T2" fmla="*/ 168 w 237"/>
                <a:gd name="T3" fmla="*/ 41 h 183"/>
                <a:gd name="T4" fmla="*/ 131 w 237"/>
                <a:gd name="T5" fmla="*/ 15 h 183"/>
                <a:gd name="T6" fmla="*/ 37 w 237"/>
                <a:gd name="T7" fmla="*/ 0 h 183"/>
                <a:gd name="T8" fmla="*/ 35 w 237"/>
                <a:gd name="T9" fmla="*/ 41 h 183"/>
                <a:gd name="T10" fmla="*/ 0 w 237"/>
                <a:gd name="T11" fmla="*/ 49 h 183"/>
                <a:gd name="T12" fmla="*/ 35 w 237"/>
                <a:gd name="T13" fmla="*/ 57 h 183"/>
                <a:gd name="T14" fmla="*/ 37 w 237"/>
                <a:gd name="T15" fmla="*/ 177 h 183"/>
                <a:gd name="T16" fmla="*/ 62 w 237"/>
                <a:gd name="T17" fmla="*/ 175 h 183"/>
                <a:gd name="T18" fmla="*/ 98 w 237"/>
                <a:gd name="T19" fmla="*/ 103 h 183"/>
                <a:gd name="T20" fmla="*/ 126 w 237"/>
                <a:gd name="T21" fmla="*/ 177 h 183"/>
                <a:gd name="T22" fmla="*/ 151 w 237"/>
                <a:gd name="T23" fmla="*/ 176 h 183"/>
                <a:gd name="T24" fmla="*/ 122 w 237"/>
                <a:gd name="T25" fmla="*/ 96 h 183"/>
                <a:gd name="T26" fmla="*/ 62 w 237"/>
                <a:gd name="T27" fmla="*/ 22 h 183"/>
                <a:gd name="T28" fmla="*/ 117 w 237"/>
                <a:gd name="T29" fmla="*/ 41 h 183"/>
                <a:gd name="T30" fmla="*/ 62 w 237"/>
                <a:gd name="T31" fmla="*/ 22 h 183"/>
                <a:gd name="T32" fmla="*/ 62 w 237"/>
                <a:gd name="T33" fmla="*/ 82 h 183"/>
                <a:gd name="T34" fmla="*/ 118 w 237"/>
                <a:gd name="T35" fmla="*/ 57 h 183"/>
                <a:gd name="T36" fmla="*/ 237 w 237"/>
                <a:gd name="T37" fmla="*/ 145 h 183"/>
                <a:gd name="T38" fmla="*/ 158 w 237"/>
                <a:gd name="T39" fmla="*/ 174 h 183"/>
                <a:gd name="T40" fmla="*/ 155 w 237"/>
                <a:gd name="T41" fmla="*/ 172 h 183"/>
                <a:gd name="T42" fmla="*/ 163 w 237"/>
                <a:gd name="T43" fmla="*/ 151 h 183"/>
                <a:gd name="T44" fmla="*/ 167 w 237"/>
                <a:gd name="T45" fmla="*/ 153 h 183"/>
                <a:gd name="T46" fmla="*/ 210 w 237"/>
                <a:gd name="T47" fmla="*/ 147 h 183"/>
                <a:gd name="T48" fmla="*/ 159 w 237"/>
                <a:gd name="T49" fmla="*/ 95 h 183"/>
                <a:gd name="T50" fmla="*/ 231 w 237"/>
                <a:gd name="T51" fmla="*/ 66 h 183"/>
                <a:gd name="T52" fmla="*/ 233 w 237"/>
                <a:gd name="T53" fmla="*/ 68 h 183"/>
                <a:gd name="T54" fmla="*/ 226 w 237"/>
                <a:gd name="T55" fmla="*/ 88 h 183"/>
                <a:gd name="T56" fmla="*/ 222 w 237"/>
                <a:gd name="T57" fmla="*/ 87 h 183"/>
                <a:gd name="T58" fmla="*/ 186 w 237"/>
                <a:gd name="T59" fmla="*/ 92 h 183"/>
                <a:gd name="T60" fmla="*/ 237 w 237"/>
                <a:gd name="T61" fmla="*/ 145 h 183"/>
                <a:gd name="T62" fmla="*/ 237 w 237"/>
                <a:gd name="T63" fmla="*/ 14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7" h="183">
                  <a:moveTo>
                    <a:pt x="145" y="57"/>
                  </a:moveTo>
                  <a:cubicBezTo>
                    <a:pt x="168" y="57"/>
                    <a:pt x="168" y="57"/>
                    <a:pt x="168" y="57"/>
                  </a:cubicBezTo>
                  <a:cubicBezTo>
                    <a:pt x="173" y="57"/>
                    <a:pt x="177" y="54"/>
                    <a:pt x="177" y="49"/>
                  </a:cubicBezTo>
                  <a:cubicBezTo>
                    <a:pt x="177" y="45"/>
                    <a:pt x="173" y="41"/>
                    <a:pt x="168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3" y="30"/>
                    <a:pt x="139" y="21"/>
                    <a:pt x="131" y="15"/>
                  </a:cubicBezTo>
                  <a:cubicBezTo>
                    <a:pt x="120" y="5"/>
                    <a:pt x="104" y="0"/>
                    <a:pt x="8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5" y="1"/>
                    <a:pt x="35" y="2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" y="41"/>
                    <a:pt x="0" y="45"/>
                    <a:pt x="0" y="49"/>
                  </a:cubicBezTo>
                  <a:cubicBezTo>
                    <a:pt x="0" y="54"/>
                    <a:pt x="4" y="57"/>
                    <a:pt x="8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6" y="177"/>
                    <a:pt x="37" y="177"/>
                  </a:cubicBezTo>
                  <a:cubicBezTo>
                    <a:pt x="60" y="177"/>
                    <a:pt x="60" y="177"/>
                    <a:pt x="60" y="177"/>
                  </a:cubicBezTo>
                  <a:cubicBezTo>
                    <a:pt x="61" y="177"/>
                    <a:pt x="62" y="176"/>
                    <a:pt x="62" y="175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24" y="176"/>
                    <a:pt x="124" y="176"/>
                    <a:pt x="124" y="176"/>
                  </a:cubicBezTo>
                  <a:cubicBezTo>
                    <a:pt x="124" y="177"/>
                    <a:pt x="125" y="177"/>
                    <a:pt x="126" y="177"/>
                  </a:cubicBezTo>
                  <a:cubicBezTo>
                    <a:pt x="149" y="177"/>
                    <a:pt x="149" y="177"/>
                    <a:pt x="149" y="177"/>
                  </a:cubicBezTo>
                  <a:cubicBezTo>
                    <a:pt x="150" y="177"/>
                    <a:pt x="151" y="177"/>
                    <a:pt x="151" y="176"/>
                  </a:cubicBezTo>
                  <a:cubicBezTo>
                    <a:pt x="151" y="176"/>
                    <a:pt x="152" y="175"/>
                    <a:pt x="151" y="174"/>
                  </a:cubicBezTo>
                  <a:cubicBezTo>
                    <a:pt x="122" y="96"/>
                    <a:pt x="122" y="96"/>
                    <a:pt x="122" y="96"/>
                  </a:cubicBezTo>
                  <a:cubicBezTo>
                    <a:pt x="137" y="84"/>
                    <a:pt x="143" y="73"/>
                    <a:pt x="145" y="57"/>
                  </a:cubicBezTo>
                  <a:close/>
                  <a:moveTo>
                    <a:pt x="62" y="22"/>
                  </a:moveTo>
                  <a:cubicBezTo>
                    <a:pt x="81" y="22"/>
                    <a:pt x="81" y="22"/>
                    <a:pt x="81" y="22"/>
                  </a:cubicBezTo>
                  <a:cubicBezTo>
                    <a:pt x="96" y="22"/>
                    <a:pt x="112" y="26"/>
                    <a:pt x="117" y="41"/>
                  </a:cubicBezTo>
                  <a:cubicBezTo>
                    <a:pt x="62" y="41"/>
                    <a:pt x="62" y="41"/>
                    <a:pt x="62" y="41"/>
                  </a:cubicBezTo>
                  <a:lnTo>
                    <a:pt x="62" y="22"/>
                  </a:lnTo>
                  <a:close/>
                  <a:moveTo>
                    <a:pt x="82" y="82"/>
                  </a:moveTo>
                  <a:cubicBezTo>
                    <a:pt x="62" y="82"/>
                    <a:pt x="62" y="82"/>
                    <a:pt x="62" y="82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5" y="72"/>
                    <a:pt x="102" y="82"/>
                    <a:pt x="82" y="82"/>
                  </a:cubicBezTo>
                  <a:close/>
                  <a:moveTo>
                    <a:pt x="237" y="145"/>
                  </a:moveTo>
                  <a:cubicBezTo>
                    <a:pt x="237" y="168"/>
                    <a:pt x="219" y="183"/>
                    <a:pt x="191" y="183"/>
                  </a:cubicBezTo>
                  <a:cubicBezTo>
                    <a:pt x="179" y="183"/>
                    <a:pt x="166" y="180"/>
                    <a:pt x="158" y="174"/>
                  </a:cubicBezTo>
                  <a:cubicBezTo>
                    <a:pt x="156" y="173"/>
                    <a:pt x="156" y="173"/>
                    <a:pt x="156" y="173"/>
                  </a:cubicBezTo>
                  <a:cubicBezTo>
                    <a:pt x="155" y="173"/>
                    <a:pt x="155" y="173"/>
                    <a:pt x="155" y="172"/>
                  </a:cubicBezTo>
                  <a:cubicBezTo>
                    <a:pt x="162" y="152"/>
                    <a:pt x="162" y="152"/>
                    <a:pt x="162" y="152"/>
                  </a:cubicBezTo>
                  <a:cubicBezTo>
                    <a:pt x="162" y="151"/>
                    <a:pt x="162" y="151"/>
                    <a:pt x="163" y="151"/>
                  </a:cubicBezTo>
                  <a:cubicBezTo>
                    <a:pt x="163" y="151"/>
                    <a:pt x="164" y="151"/>
                    <a:pt x="164" y="151"/>
                  </a:cubicBezTo>
                  <a:cubicBezTo>
                    <a:pt x="167" y="153"/>
                    <a:pt x="167" y="153"/>
                    <a:pt x="167" y="153"/>
                  </a:cubicBezTo>
                  <a:cubicBezTo>
                    <a:pt x="172" y="157"/>
                    <a:pt x="182" y="160"/>
                    <a:pt x="191" y="160"/>
                  </a:cubicBezTo>
                  <a:cubicBezTo>
                    <a:pt x="203" y="160"/>
                    <a:pt x="210" y="155"/>
                    <a:pt x="210" y="147"/>
                  </a:cubicBezTo>
                  <a:cubicBezTo>
                    <a:pt x="210" y="139"/>
                    <a:pt x="205" y="135"/>
                    <a:pt x="191" y="130"/>
                  </a:cubicBezTo>
                  <a:cubicBezTo>
                    <a:pt x="165" y="121"/>
                    <a:pt x="159" y="106"/>
                    <a:pt x="159" y="95"/>
                  </a:cubicBezTo>
                  <a:cubicBezTo>
                    <a:pt x="159" y="73"/>
                    <a:pt x="176" y="58"/>
                    <a:pt x="201" y="58"/>
                  </a:cubicBezTo>
                  <a:cubicBezTo>
                    <a:pt x="212" y="58"/>
                    <a:pt x="223" y="61"/>
                    <a:pt x="231" y="66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8"/>
                    <a:pt x="233" y="68"/>
                  </a:cubicBezTo>
                  <a:cubicBezTo>
                    <a:pt x="226" y="88"/>
                    <a:pt x="226" y="88"/>
                    <a:pt x="226" y="88"/>
                  </a:cubicBezTo>
                  <a:cubicBezTo>
                    <a:pt x="226" y="88"/>
                    <a:pt x="226" y="88"/>
                    <a:pt x="226" y="88"/>
                  </a:cubicBezTo>
                  <a:cubicBezTo>
                    <a:pt x="225" y="89"/>
                    <a:pt x="225" y="89"/>
                    <a:pt x="225" y="88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19" y="85"/>
                    <a:pt x="211" y="81"/>
                    <a:pt x="201" y="81"/>
                  </a:cubicBezTo>
                  <a:cubicBezTo>
                    <a:pt x="192" y="81"/>
                    <a:pt x="186" y="85"/>
                    <a:pt x="186" y="92"/>
                  </a:cubicBezTo>
                  <a:cubicBezTo>
                    <a:pt x="186" y="99"/>
                    <a:pt x="190" y="103"/>
                    <a:pt x="205" y="108"/>
                  </a:cubicBezTo>
                  <a:cubicBezTo>
                    <a:pt x="227" y="116"/>
                    <a:pt x="237" y="128"/>
                    <a:pt x="237" y="145"/>
                  </a:cubicBezTo>
                  <a:close/>
                  <a:moveTo>
                    <a:pt x="237" y="145"/>
                  </a:moveTo>
                  <a:cubicBezTo>
                    <a:pt x="237" y="145"/>
                    <a:pt x="237" y="145"/>
                    <a:pt x="237" y="14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TextBox 22"/>
            <p:cNvSpPr txBox="1"/>
            <p:nvPr/>
          </p:nvSpPr>
          <p:spPr>
            <a:xfrm>
              <a:off x="2014454" y="2187899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r"/>
              <a:r>
                <a:rPr lang="zh-CN" altLang="en-US" sz="1600" b="1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8" name="TextBox 23"/>
            <p:cNvSpPr txBox="1"/>
            <p:nvPr/>
          </p:nvSpPr>
          <p:spPr>
            <a:xfrm>
              <a:off x="908679" y="2526453"/>
              <a:ext cx="2521547" cy="535531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此部分内容作为文字排版占位显示 （建议使用主题字体） </a:t>
              </a:r>
            </a:p>
          </p:txBody>
        </p:sp>
        <p:sp>
          <p:nvSpPr>
            <p:cNvPr id="19" name="TextBox 25"/>
            <p:cNvSpPr txBox="1"/>
            <p:nvPr/>
          </p:nvSpPr>
          <p:spPr>
            <a:xfrm>
              <a:off x="2014454" y="3556721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r"/>
              <a:r>
                <a:rPr lang="zh-CN" altLang="en-US" sz="1600" b="1">
                  <a:solidFill>
                    <a:schemeClr val="accent2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0" name="TextBox 27"/>
            <p:cNvSpPr txBox="1"/>
            <p:nvPr/>
          </p:nvSpPr>
          <p:spPr>
            <a:xfrm>
              <a:off x="908679" y="3895275"/>
              <a:ext cx="2521547" cy="535531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此部分内容作为文字排版占位显示 （建议使用主题字体） </a:t>
              </a:r>
            </a:p>
          </p:txBody>
        </p:sp>
        <p:sp>
          <p:nvSpPr>
            <p:cNvPr id="21" name="TextBox 30"/>
            <p:cNvSpPr txBox="1"/>
            <p:nvPr/>
          </p:nvSpPr>
          <p:spPr>
            <a:xfrm>
              <a:off x="2014454" y="4951303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r"/>
              <a:r>
                <a:rPr lang="zh-CN" altLang="en-US" sz="1600" b="1">
                  <a:solidFill>
                    <a:schemeClr val="accent3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2" name="TextBox 31"/>
            <p:cNvSpPr txBox="1"/>
            <p:nvPr/>
          </p:nvSpPr>
          <p:spPr>
            <a:xfrm>
              <a:off x="908679" y="5289857"/>
              <a:ext cx="2521547" cy="535531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此部分内容作为文字排版占位显示 （建议使用主题字体） </a:t>
              </a:r>
            </a:p>
          </p:txBody>
        </p:sp>
        <p:sp>
          <p:nvSpPr>
            <p:cNvPr id="23" name="TextBox 37"/>
            <p:cNvSpPr txBox="1"/>
            <p:nvPr/>
          </p:nvSpPr>
          <p:spPr>
            <a:xfrm flipH="1">
              <a:off x="8795049" y="2217696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600" b="1">
                  <a:solidFill>
                    <a:schemeClr val="accent4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4" name="TextBox 38"/>
            <p:cNvSpPr txBox="1"/>
            <p:nvPr/>
          </p:nvSpPr>
          <p:spPr>
            <a:xfrm flipH="1">
              <a:off x="8795050" y="2556250"/>
              <a:ext cx="2521547" cy="535531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此部分内容作为文字排版占位显示 （建议使用主题字体） </a:t>
              </a:r>
            </a:p>
          </p:txBody>
        </p:sp>
        <p:sp>
          <p:nvSpPr>
            <p:cNvPr id="25" name="TextBox 41"/>
            <p:cNvSpPr txBox="1"/>
            <p:nvPr/>
          </p:nvSpPr>
          <p:spPr>
            <a:xfrm flipH="1">
              <a:off x="8795049" y="3569601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600" b="1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6" name="TextBox 42"/>
            <p:cNvSpPr txBox="1"/>
            <p:nvPr/>
          </p:nvSpPr>
          <p:spPr>
            <a:xfrm flipH="1">
              <a:off x="8795050" y="3908155"/>
              <a:ext cx="2521547" cy="535531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此部分内容作为文字排版占位显示 （建议使用主题字体） </a:t>
              </a:r>
            </a:p>
          </p:txBody>
        </p:sp>
        <p:sp>
          <p:nvSpPr>
            <p:cNvPr id="27" name="TextBox 45"/>
            <p:cNvSpPr txBox="1"/>
            <p:nvPr/>
          </p:nvSpPr>
          <p:spPr>
            <a:xfrm flipH="1">
              <a:off x="8795049" y="4921506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600" b="1">
                  <a:solidFill>
                    <a:schemeClr val="accent6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8" name="TextBox 47"/>
            <p:cNvSpPr txBox="1"/>
            <p:nvPr/>
          </p:nvSpPr>
          <p:spPr>
            <a:xfrm flipH="1">
              <a:off x="8795049" y="5260060"/>
              <a:ext cx="2521547" cy="535531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此部分内容作为文字排版占位显示 （建议使用主题字体） </a:t>
              </a: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99A50D1E-2304-4122-8462-0981889C9F9E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75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51 -0.719507 L 0 0 E" pathEditMode="relative" ptsTypes="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3690" y="8223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B8F9D997-13FC-4F81-820B-DF5BC861EADA}"/>
              </a:ext>
            </a:extLst>
          </p:cNvPr>
          <p:cNvSpPr>
            <a:spLocks/>
          </p:cNvSpPr>
          <p:nvPr/>
        </p:nvSpPr>
        <p:spPr bwMode="auto">
          <a:xfrm>
            <a:off x="1763688" y="1274226"/>
            <a:ext cx="2232248" cy="2233628"/>
          </a:xfrm>
          <a:custGeom>
            <a:avLst/>
            <a:gdLst>
              <a:gd name="T0" fmla="*/ 1882 w 3765"/>
              <a:gd name="T1" fmla="*/ 0 h 3766"/>
              <a:gd name="T2" fmla="*/ 0 w 3765"/>
              <a:gd name="T3" fmla="*/ 1883 h 3766"/>
              <a:gd name="T4" fmla="*/ 1882 w 3765"/>
              <a:gd name="T5" fmla="*/ 3766 h 3766"/>
              <a:gd name="T6" fmla="*/ 3765 w 3765"/>
              <a:gd name="T7" fmla="*/ 1883 h 3766"/>
              <a:gd name="T8" fmla="*/ 3765 w 3765"/>
              <a:gd name="T9" fmla="*/ 0 h 3766"/>
              <a:gd name="T10" fmla="*/ 1882 w 3765"/>
              <a:gd name="T11" fmla="*/ 0 h 3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65" h="3766">
                <a:moveTo>
                  <a:pt x="1882" y="0"/>
                </a:moveTo>
                <a:cubicBezTo>
                  <a:pt x="843" y="0"/>
                  <a:pt x="0" y="843"/>
                  <a:pt x="0" y="1883"/>
                </a:cubicBezTo>
                <a:cubicBezTo>
                  <a:pt x="0" y="2923"/>
                  <a:pt x="843" y="3766"/>
                  <a:pt x="1882" y="3766"/>
                </a:cubicBezTo>
                <a:cubicBezTo>
                  <a:pt x="2922" y="3766"/>
                  <a:pt x="3765" y="2923"/>
                  <a:pt x="3765" y="1883"/>
                </a:cubicBezTo>
                <a:cubicBezTo>
                  <a:pt x="3765" y="0"/>
                  <a:pt x="3765" y="0"/>
                  <a:pt x="3765" y="0"/>
                </a:cubicBezTo>
                <a:cubicBezTo>
                  <a:pt x="1882" y="0"/>
                  <a:pt x="1882" y="0"/>
                  <a:pt x="1882" y="0"/>
                </a:cubicBezTo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1143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B31620B-2FD0-4BC3-8D28-6FBC1420582A}"/>
              </a:ext>
            </a:extLst>
          </p:cNvPr>
          <p:cNvGrpSpPr/>
          <p:nvPr/>
        </p:nvGrpSpPr>
        <p:grpSpPr>
          <a:xfrm>
            <a:off x="3072961" y="1274226"/>
            <a:ext cx="922975" cy="923665"/>
            <a:chOff x="6691054" y="827261"/>
            <a:chExt cx="1574886" cy="15760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0F03E0D2-689F-4387-999E-286D59EBB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054" y="827261"/>
              <a:ext cx="1574886" cy="1576063"/>
            </a:xfrm>
            <a:custGeom>
              <a:avLst/>
              <a:gdLst>
                <a:gd name="T0" fmla="*/ 1557 w 1557"/>
                <a:gd name="T1" fmla="*/ 0 h 1557"/>
                <a:gd name="T2" fmla="*/ 779 w 1557"/>
                <a:gd name="T3" fmla="*/ 0 h 1557"/>
                <a:gd name="T4" fmla="*/ 0 w 1557"/>
                <a:gd name="T5" fmla="*/ 779 h 1557"/>
                <a:gd name="T6" fmla="*/ 779 w 1557"/>
                <a:gd name="T7" fmla="*/ 1557 h 1557"/>
                <a:gd name="T8" fmla="*/ 1557 w 1557"/>
                <a:gd name="T9" fmla="*/ 779 h 1557"/>
                <a:gd name="T10" fmla="*/ 1557 w 1557"/>
                <a:gd name="T11" fmla="*/ 0 h 1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7" h="1557">
                  <a:moveTo>
                    <a:pt x="1557" y="0"/>
                  </a:moveTo>
                  <a:cubicBezTo>
                    <a:pt x="779" y="0"/>
                    <a:pt x="779" y="0"/>
                    <a:pt x="779" y="0"/>
                  </a:cubicBezTo>
                  <a:cubicBezTo>
                    <a:pt x="349" y="0"/>
                    <a:pt x="0" y="349"/>
                    <a:pt x="0" y="779"/>
                  </a:cubicBezTo>
                  <a:cubicBezTo>
                    <a:pt x="0" y="1209"/>
                    <a:pt x="349" y="1557"/>
                    <a:pt x="779" y="1557"/>
                  </a:cubicBezTo>
                  <a:cubicBezTo>
                    <a:pt x="1209" y="1557"/>
                    <a:pt x="1557" y="1209"/>
                    <a:pt x="1557" y="779"/>
                  </a:cubicBezTo>
                  <a:cubicBezTo>
                    <a:pt x="1557" y="0"/>
                    <a:pt x="1557" y="0"/>
                    <a:pt x="1557" y="0"/>
                  </a:cubicBezTo>
                </a:path>
              </a:pathLst>
            </a:custGeom>
            <a:solidFill>
              <a:srgbClr val="34A8B6">
                <a:alpha val="74000"/>
              </a:srgbClr>
            </a:solidFill>
            <a:ln>
              <a:noFill/>
            </a:ln>
            <a:effectLst>
              <a:outerShdw blurRad="254000" dist="1143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695F022-A34F-4AF1-B9CD-6BB86D120B83}"/>
                </a:ext>
              </a:extLst>
            </p:cNvPr>
            <p:cNvSpPr/>
            <p:nvPr/>
          </p:nvSpPr>
          <p:spPr>
            <a:xfrm>
              <a:off x="7056088" y="992168"/>
              <a:ext cx="1209852" cy="12078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spc="300" dirty="0">
                  <a:solidFill>
                    <a:schemeClr val="bg1"/>
                  </a:solidFill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03</a:t>
              </a:r>
              <a:endParaRPr lang="zh-CN" altLang="en-US" sz="4000" spc="300" dirty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" name="Group 34">
            <a:extLst>
              <a:ext uri="{FF2B5EF4-FFF2-40B4-BE49-F238E27FC236}">
                <a16:creationId xmlns:a16="http://schemas.microsoft.com/office/drawing/2014/main" id="{5C2CA207-E58E-4865-99B3-21CBFE6746A6}"/>
              </a:ext>
            </a:extLst>
          </p:cNvPr>
          <p:cNvGrpSpPr/>
          <p:nvPr/>
        </p:nvGrpSpPr>
        <p:grpSpPr>
          <a:xfrm>
            <a:off x="4135869" y="1977950"/>
            <a:ext cx="3024546" cy="880452"/>
            <a:chOff x="5672038" y="902658"/>
            <a:chExt cx="4307036" cy="1173937"/>
          </a:xfrm>
        </p:grpSpPr>
        <p:sp>
          <p:nvSpPr>
            <p:cNvPr id="17" name="TextBox 35">
              <a:extLst>
                <a:ext uri="{FF2B5EF4-FFF2-40B4-BE49-F238E27FC236}">
                  <a16:creationId xmlns:a16="http://schemas.microsoft.com/office/drawing/2014/main" id="{95E9C88B-D863-44FE-B583-1CEA3ED0EA16}"/>
                </a:ext>
              </a:extLst>
            </p:cNvPr>
            <p:cNvSpPr txBox="1"/>
            <p:nvPr/>
          </p:nvSpPr>
          <p:spPr>
            <a:xfrm>
              <a:off x="5672038" y="902658"/>
              <a:ext cx="4232109" cy="80959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CN" altLang="en-US" sz="2800" b="1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0" name="TextBox 36">
              <a:extLst>
                <a:ext uri="{FF2B5EF4-FFF2-40B4-BE49-F238E27FC236}">
                  <a16:creationId xmlns:a16="http://schemas.microsoft.com/office/drawing/2014/main" id="{25F260A5-F56A-43E0-A1EE-CD92B2E8DD64}"/>
                </a:ext>
              </a:extLst>
            </p:cNvPr>
            <p:cNvSpPr txBox="1">
              <a:spLocks/>
            </p:cNvSpPr>
            <p:nvPr/>
          </p:nvSpPr>
          <p:spPr>
            <a:xfrm>
              <a:off x="5746965" y="1756227"/>
              <a:ext cx="4232109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86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2" fill="hold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E0E53CE-0E6B-41BA-A516-585EC3E6CC22}"/>
              </a:ext>
            </a:extLst>
          </p:cNvPr>
          <p:cNvGrpSpPr/>
          <p:nvPr/>
        </p:nvGrpSpPr>
        <p:grpSpPr>
          <a:xfrm>
            <a:off x="4923033" y="1006277"/>
            <a:ext cx="2802401" cy="2964420"/>
            <a:chOff x="6117963" y="532336"/>
            <a:chExt cx="5143339" cy="5440699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7A3BF73-6DA5-44C5-9E0C-4F1E165E954B}"/>
                </a:ext>
              </a:extLst>
            </p:cNvPr>
            <p:cNvGrpSpPr/>
            <p:nvPr/>
          </p:nvGrpSpPr>
          <p:grpSpPr>
            <a:xfrm>
              <a:off x="6938861" y="1925074"/>
              <a:ext cx="4322441" cy="4047961"/>
              <a:chOff x="7133415" y="1668270"/>
              <a:chExt cx="4322441" cy="4047961"/>
            </a:xfrm>
            <a:effectLst/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FCCCC11B-627A-477A-8E9A-2F38BC65DD7A}"/>
                  </a:ext>
                </a:extLst>
              </p:cNvPr>
              <p:cNvGrpSpPr/>
              <p:nvPr/>
            </p:nvGrpSpPr>
            <p:grpSpPr>
              <a:xfrm>
                <a:off x="7133415" y="2987835"/>
                <a:ext cx="4322441" cy="2728396"/>
                <a:chOff x="1685115" y="3521460"/>
                <a:chExt cx="4322441" cy="2728396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58" name="îŝḷîḓé-Freeform 57">
                  <a:extLst>
                    <a:ext uri="{FF2B5EF4-FFF2-40B4-BE49-F238E27FC236}">
                      <a16:creationId xmlns:a16="http://schemas.microsoft.com/office/drawing/2014/main" id="{A7B75DAC-C36A-4F34-8AA4-88714506B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5886" y="4199156"/>
                  <a:ext cx="2081670" cy="2050700"/>
                </a:xfrm>
                <a:custGeom>
                  <a:avLst/>
                  <a:gdLst>
                    <a:gd name="T0" fmla="*/ 3577 w 3638"/>
                    <a:gd name="T1" fmla="*/ 3090 h 3585"/>
                    <a:gd name="T2" fmla="*/ 3555 w 3638"/>
                    <a:gd name="T3" fmla="*/ 3072 h 3585"/>
                    <a:gd name="T4" fmla="*/ 3556 w 3638"/>
                    <a:gd name="T5" fmla="*/ 3071 h 3585"/>
                    <a:gd name="T6" fmla="*/ 468 w 3638"/>
                    <a:gd name="T7" fmla="*/ 0 h 3585"/>
                    <a:gd name="T8" fmla="*/ 0 w 3638"/>
                    <a:gd name="T9" fmla="*/ 470 h 3585"/>
                    <a:gd name="T10" fmla="*/ 3062 w 3638"/>
                    <a:gd name="T11" fmla="*/ 3516 h 3585"/>
                    <a:gd name="T12" fmla="*/ 3067 w 3638"/>
                    <a:gd name="T13" fmla="*/ 3522 h 3585"/>
                    <a:gd name="T14" fmla="*/ 3084 w 3638"/>
                    <a:gd name="T15" fmla="*/ 3537 h 3585"/>
                    <a:gd name="T16" fmla="*/ 3088 w 3638"/>
                    <a:gd name="T17" fmla="*/ 3541 h 3585"/>
                    <a:gd name="T18" fmla="*/ 3088 w 3638"/>
                    <a:gd name="T19" fmla="*/ 3540 h 3585"/>
                    <a:gd name="T20" fmla="*/ 3432 w 3638"/>
                    <a:gd name="T21" fmla="*/ 3436 h 3585"/>
                    <a:gd name="T22" fmla="*/ 3577 w 3638"/>
                    <a:gd name="T23" fmla="*/ 3090 h 3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38" h="3585">
                      <a:moveTo>
                        <a:pt x="3577" y="3090"/>
                      </a:moveTo>
                      <a:cubicBezTo>
                        <a:pt x="3570" y="3083"/>
                        <a:pt x="3563" y="3077"/>
                        <a:pt x="3555" y="3072"/>
                      </a:cubicBezTo>
                      <a:cubicBezTo>
                        <a:pt x="3556" y="3071"/>
                        <a:pt x="3556" y="3071"/>
                        <a:pt x="3556" y="3071"/>
                      </a:cubicBezTo>
                      <a:cubicBezTo>
                        <a:pt x="468" y="0"/>
                        <a:pt x="468" y="0"/>
                        <a:pt x="468" y="0"/>
                      </a:cubicBezTo>
                      <a:cubicBezTo>
                        <a:pt x="0" y="470"/>
                        <a:pt x="0" y="470"/>
                        <a:pt x="0" y="470"/>
                      </a:cubicBezTo>
                      <a:cubicBezTo>
                        <a:pt x="3062" y="3516"/>
                        <a:pt x="3062" y="3516"/>
                        <a:pt x="3062" y="3516"/>
                      </a:cubicBezTo>
                      <a:cubicBezTo>
                        <a:pt x="3064" y="3518"/>
                        <a:pt x="3065" y="3520"/>
                        <a:pt x="3067" y="3522"/>
                      </a:cubicBezTo>
                      <a:cubicBezTo>
                        <a:pt x="3072" y="3528"/>
                        <a:pt x="3078" y="3533"/>
                        <a:pt x="3084" y="3537"/>
                      </a:cubicBezTo>
                      <a:cubicBezTo>
                        <a:pt x="3088" y="3541"/>
                        <a:pt x="3088" y="3541"/>
                        <a:pt x="3088" y="3541"/>
                      </a:cubicBezTo>
                      <a:cubicBezTo>
                        <a:pt x="3088" y="3540"/>
                        <a:pt x="3088" y="3540"/>
                        <a:pt x="3088" y="3540"/>
                      </a:cubicBezTo>
                      <a:cubicBezTo>
                        <a:pt x="3160" y="3585"/>
                        <a:pt x="3305" y="3544"/>
                        <a:pt x="3432" y="3436"/>
                      </a:cubicBezTo>
                      <a:cubicBezTo>
                        <a:pt x="3573" y="3317"/>
                        <a:pt x="3638" y="3162"/>
                        <a:pt x="3577" y="30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393700" dir="18900000" sy="23000" kx="-1200000" algn="b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9" name="îŝḷîḓé-Freeform 58">
                  <a:extLst>
                    <a:ext uri="{FF2B5EF4-FFF2-40B4-BE49-F238E27FC236}">
                      <a16:creationId xmlns:a16="http://schemas.microsoft.com/office/drawing/2014/main" id="{B11C6DFA-4C23-4098-820A-DFB591CB05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85115" y="4199156"/>
                  <a:ext cx="2081063" cy="2050700"/>
                </a:xfrm>
                <a:custGeom>
                  <a:avLst/>
                  <a:gdLst>
                    <a:gd name="T0" fmla="*/ 3637 w 3637"/>
                    <a:gd name="T1" fmla="*/ 470 h 3585"/>
                    <a:gd name="T2" fmla="*/ 3169 w 3637"/>
                    <a:gd name="T3" fmla="*/ 0 h 3585"/>
                    <a:gd name="T4" fmla="*/ 82 w 3637"/>
                    <a:gd name="T5" fmla="*/ 3071 h 3585"/>
                    <a:gd name="T6" fmla="*/ 83 w 3637"/>
                    <a:gd name="T7" fmla="*/ 3072 h 3585"/>
                    <a:gd name="T8" fmla="*/ 61 w 3637"/>
                    <a:gd name="T9" fmla="*/ 3090 h 3585"/>
                    <a:gd name="T10" fmla="*/ 205 w 3637"/>
                    <a:gd name="T11" fmla="*/ 3436 h 3585"/>
                    <a:gd name="T12" fmla="*/ 549 w 3637"/>
                    <a:gd name="T13" fmla="*/ 3540 h 3585"/>
                    <a:gd name="T14" fmla="*/ 550 w 3637"/>
                    <a:gd name="T15" fmla="*/ 3541 h 3585"/>
                    <a:gd name="T16" fmla="*/ 553 w 3637"/>
                    <a:gd name="T17" fmla="*/ 3537 h 3585"/>
                    <a:gd name="T18" fmla="*/ 570 w 3637"/>
                    <a:gd name="T19" fmla="*/ 3522 h 3585"/>
                    <a:gd name="T20" fmla="*/ 575 w 3637"/>
                    <a:gd name="T21" fmla="*/ 3516 h 3585"/>
                    <a:gd name="T22" fmla="*/ 3637 w 3637"/>
                    <a:gd name="T23" fmla="*/ 470 h 3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37" h="3585">
                      <a:moveTo>
                        <a:pt x="3637" y="470"/>
                      </a:moveTo>
                      <a:cubicBezTo>
                        <a:pt x="3169" y="0"/>
                        <a:pt x="3169" y="0"/>
                        <a:pt x="3169" y="0"/>
                      </a:cubicBezTo>
                      <a:cubicBezTo>
                        <a:pt x="82" y="3071"/>
                        <a:pt x="82" y="3071"/>
                        <a:pt x="82" y="3071"/>
                      </a:cubicBezTo>
                      <a:cubicBezTo>
                        <a:pt x="83" y="3072"/>
                        <a:pt x="83" y="3072"/>
                        <a:pt x="83" y="3072"/>
                      </a:cubicBezTo>
                      <a:cubicBezTo>
                        <a:pt x="74" y="3077"/>
                        <a:pt x="67" y="3083"/>
                        <a:pt x="61" y="3090"/>
                      </a:cubicBezTo>
                      <a:cubicBezTo>
                        <a:pt x="0" y="3162"/>
                        <a:pt x="65" y="3317"/>
                        <a:pt x="205" y="3436"/>
                      </a:cubicBezTo>
                      <a:cubicBezTo>
                        <a:pt x="332" y="3544"/>
                        <a:pt x="477" y="3585"/>
                        <a:pt x="549" y="3540"/>
                      </a:cubicBezTo>
                      <a:cubicBezTo>
                        <a:pt x="550" y="3541"/>
                        <a:pt x="550" y="3541"/>
                        <a:pt x="550" y="3541"/>
                      </a:cubicBezTo>
                      <a:cubicBezTo>
                        <a:pt x="553" y="3537"/>
                        <a:pt x="553" y="3537"/>
                        <a:pt x="553" y="3537"/>
                      </a:cubicBezTo>
                      <a:cubicBezTo>
                        <a:pt x="560" y="3533"/>
                        <a:pt x="565" y="3528"/>
                        <a:pt x="570" y="3522"/>
                      </a:cubicBezTo>
                      <a:cubicBezTo>
                        <a:pt x="572" y="3520"/>
                        <a:pt x="574" y="3518"/>
                        <a:pt x="575" y="3516"/>
                      </a:cubicBezTo>
                      <a:lnTo>
                        <a:pt x="3637" y="4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393700" dir="18900000" sy="23000" kx="-1200000" algn="b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0" name="îŝḷîḓé-Freeform 59">
                  <a:extLst>
                    <a:ext uri="{FF2B5EF4-FFF2-40B4-BE49-F238E27FC236}">
                      <a16:creationId xmlns:a16="http://schemas.microsoft.com/office/drawing/2014/main" id="{104C7500-ACFB-4ACA-9F03-389C5C51DF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8410" y="3521460"/>
                  <a:ext cx="411112" cy="2598444"/>
                </a:xfrm>
                <a:custGeom>
                  <a:avLst/>
                  <a:gdLst>
                    <a:gd name="T0" fmla="*/ 667 w 719"/>
                    <a:gd name="T1" fmla="*/ 4334 h 4542"/>
                    <a:gd name="T2" fmla="*/ 666 w 719"/>
                    <a:gd name="T3" fmla="*/ 4326 h 4542"/>
                    <a:gd name="T4" fmla="*/ 719 w 719"/>
                    <a:gd name="T5" fmla="*/ 8 h 4542"/>
                    <a:gd name="T6" fmla="*/ 56 w 719"/>
                    <a:gd name="T7" fmla="*/ 0 h 4542"/>
                    <a:gd name="T8" fmla="*/ 2 w 719"/>
                    <a:gd name="T9" fmla="*/ 4354 h 4542"/>
                    <a:gd name="T10" fmla="*/ 4 w 719"/>
                    <a:gd name="T11" fmla="*/ 4354 h 4542"/>
                    <a:gd name="T12" fmla="*/ 1 w 719"/>
                    <a:gd name="T13" fmla="*/ 4383 h 4542"/>
                    <a:gd name="T14" fmla="*/ 347 w 719"/>
                    <a:gd name="T15" fmla="*/ 4529 h 4542"/>
                    <a:gd name="T16" fmla="*/ 665 w 719"/>
                    <a:gd name="T17" fmla="*/ 4362 h 4542"/>
                    <a:gd name="T18" fmla="*/ 666 w 719"/>
                    <a:gd name="T19" fmla="*/ 4362 h 4542"/>
                    <a:gd name="T20" fmla="*/ 666 w 719"/>
                    <a:gd name="T21" fmla="*/ 4357 h 4542"/>
                    <a:gd name="T22" fmla="*/ 667 w 719"/>
                    <a:gd name="T23" fmla="*/ 4334 h 4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19" h="4542">
                      <a:moveTo>
                        <a:pt x="667" y="4334"/>
                      </a:moveTo>
                      <a:cubicBezTo>
                        <a:pt x="667" y="4332"/>
                        <a:pt x="667" y="4329"/>
                        <a:pt x="666" y="4326"/>
                      </a:cubicBezTo>
                      <a:cubicBezTo>
                        <a:pt x="719" y="8"/>
                        <a:pt x="719" y="8"/>
                        <a:pt x="719" y="8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" y="4354"/>
                        <a:pt x="2" y="4354"/>
                        <a:pt x="2" y="4354"/>
                      </a:cubicBezTo>
                      <a:cubicBezTo>
                        <a:pt x="4" y="4354"/>
                        <a:pt x="4" y="4354"/>
                        <a:pt x="4" y="4354"/>
                      </a:cubicBezTo>
                      <a:cubicBezTo>
                        <a:pt x="1" y="4364"/>
                        <a:pt x="0" y="4373"/>
                        <a:pt x="1" y="4383"/>
                      </a:cubicBezTo>
                      <a:cubicBezTo>
                        <a:pt x="8" y="4477"/>
                        <a:pt x="163" y="4542"/>
                        <a:pt x="347" y="4529"/>
                      </a:cubicBezTo>
                      <a:cubicBezTo>
                        <a:pt x="512" y="4517"/>
                        <a:pt x="645" y="4445"/>
                        <a:pt x="665" y="4362"/>
                      </a:cubicBezTo>
                      <a:cubicBezTo>
                        <a:pt x="666" y="4362"/>
                        <a:pt x="666" y="4362"/>
                        <a:pt x="666" y="4362"/>
                      </a:cubicBezTo>
                      <a:cubicBezTo>
                        <a:pt x="666" y="4357"/>
                        <a:pt x="666" y="4357"/>
                        <a:pt x="666" y="4357"/>
                      </a:cubicBezTo>
                      <a:cubicBezTo>
                        <a:pt x="667" y="4350"/>
                        <a:pt x="668" y="4342"/>
                        <a:pt x="667" y="43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393700" dir="18900000" sy="23000" kx="-1200000" algn="b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42BAD216-4B68-4C35-9B90-817856AB16DA}"/>
                  </a:ext>
                </a:extLst>
              </p:cNvPr>
              <p:cNvGrpSpPr/>
              <p:nvPr/>
            </p:nvGrpSpPr>
            <p:grpSpPr>
              <a:xfrm>
                <a:off x="7876695" y="2814767"/>
                <a:ext cx="2864422" cy="2524359"/>
                <a:chOff x="2428395" y="3348392"/>
                <a:chExt cx="2864422" cy="2524359"/>
              </a:xfrm>
              <a:solidFill>
                <a:schemeClr val="tx1">
                  <a:alpha val="50000"/>
                </a:schemeClr>
              </a:solidFill>
            </p:grpSpPr>
            <p:sp>
              <p:nvSpPr>
                <p:cNvPr id="55" name="îŝḷîḓé-Freeform 54">
                  <a:extLst>
                    <a:ext uri="{FF2B5EF4-FFF2-40B4-BE49-F238E27FC236}">
                      <a16:creationId xmlns:a16="http://schemas.microsoft.com/office/drawing/2014/main" id="{C39687C8-943E-4187-82CA-B0B667B66A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395" y="4143896"/>
                  <a:ext cx="1392436" cy="1374218"/>
                </a:xfrm>
                <a:custGeom>
                  <a:avLst/>
                  <a:gdLst>
                    <a:gd name="T0" fmla="*/ 0 w 2434"/>
                    <a:gd name="T1" fmla="*/ 1956 h 2402"/>
                    <a:gd name="T2" fmla="*/ 492 w 2434"/>
                    <a:gd name="T3" fmla="*/ 2402 h 2402"/>
                    <a:gd name="T4" fmla="*/ 2434 w 2434"/>
                    <a:gd name="T5" fmla="*/ 470 h 2402"/>
                    <a:gd name="T6" fmla="*/ 1966 w 2434"/>
                    <a:gd name="T7" fmla="*/ 0 h 2402"/>
                    <a:gd name="T8" fmla="*/ 0 w 2434"/>
                    <a:gd name="T9" fmla="*/ 1956 h 2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34" h="2402">
                      <a:moveTo>
                        <a:pt x="0" y="1956"/>
                      </a:moveTo>
                      <a:cubicBezTo>
                        <a:pt x="90" y="2246"/>
                        <a:pt x="246" y="2330"/>
                        <a:pt x="492" y="2402"/>
                      </a:cubicBezTo>
                      <a:cubicBezTo>
                        <a:pt x="2434" y="470"/>
                        <a:pt x="2434" y="470"/>
                        <a:pt x="2434" y="470"/>
                      </a:cubicBezTo>
                      <a:cubicBezTo>
                        <a:pt x="1966" y="0"/>
                        <a:pt x="1966" y="0"/>
                        <a:pt x="1966" y="0"/>
                      </a:cubicBezTo>
                      <a:lnTo>
                        <a:pt x="0" y="19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îŝḷîḓé-Freeform 55">
                  <a:extLst>
                    <a:ext uri="{FF2B5EF4-FFF2-40B4-BE49-F238E27FC236}">
                      <a16:creationId xmlns:a16="http://schemas.microsoft.com/office/drawing/2014/main" id="{5B05A5AB-96A7-4F15-9E17-81F1458294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7913" y="4151183"/>
                  <a:ext cx="1414904" cy="1392435"/>
                </a:xfrm>
                <a:custGeom>
                  <a:avLst/>
                  <a:gdLst>
                    <a:gd name="T0" fmla="*/ 468 w 2473"/>
                    <a:gd name="T1" fmla="*/ 0 h 2434"/>
                    <a:gd name="T2" fmla="*/ 0 w 2473"/>
                    <a:gd name="T3" fmla="*/ 470 h 2434"/>
                    <a:gd name="T4" fmla="*/ 1974 w 2473"/>
                    <a:gd name="T5" fmla="*/ 2434 h 2434"/>
                    <a:gd name="T6" fmla="*/ 2473 w 2473"/>
                    <a:gd name="T7" fmla="*/ 1994 h 2434"/>
                    <a:gd name="T8" fmla="*/ 468 w 2473"/>
                    <a:gd name="T9" fmla="*/ 0 h 2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73" h="2434">
                      <a:moveTo>
                        <a:pt x="468" y="0"/>
                      </a:moveTo>
                      <a:cubicBezTo>
                        <a:pt x="0" y="470"/>
                        <a:pt x="0" y="470"/>
                        <a:pt x="0" y="470"/>
                      </a:cubicBezTo>
                      <a:cubicBezTo>
                        <a:pt x="1974" y="2434"/>
                        <a:pt x="1974" y="2434"/>
                        <a:pt x="1974" y="2434"/>
                      </a:cubicBezTo>
                      <a:cubicBezTo>
                        <a:pt x="2200" y="2366"/>
                        <a:pt x="2332" y="2258"/>
                        <a:pt x="2473" y="1994"/>
                      </a:cubicBezTo>
                      <a:lnTo>
                        <a:pt x="46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îŝḷîḓé-Freeform 56">
                  <a:extLst>
                    <a:ext uri="{FF2B5EF4-FFF2-40B4-BE49-F238E27FC236}">
                      <a16:creationId xmlns:a16="http://schemas.microsoft.com/office/drawing/2014/main" id="{275C62F9-0C5E-4D45-83AC-F9608A106E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0232" y="3348392"/>
                  <a:ext cx="409290" cy="2524359"/>
                </a:xfrm>
                <a:custGeom>
                  <a:avLst/>
                  <a:gdLst>
                    <a:gd name="T0" fmla="*/ 0 w 715"/>
                    <a:gd name="T1" fmla="*/ 4252 h 4412"/>
                    <a:gd name="T2" fmla="*/ 663 w 715"/>
                    <a:gd name="T3" fmla="*/ 4275 h 4412"/>
                    <a:gd name="T4" fmla="*/ 715 w 715"/>
                    <a:gd name="T5" fmla="*/ 9 h 4412"/>
                    <a:gd name="T6" fmla="*/ 52 w 715"/>
                    <a:gd name="T7" fmla="*/ 0 h 4412"/>
                    <a:gd name="T8" fmla="*/ 0 w 715"/>
                    <a:gd name="T9" fmla="*/ 4252 h 44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5" h="4412">
                      <a:moveTo>
                        <a:pt x="0" y="4252"/>
                      </a:moveTo>
                      <a:cubicBezTo>
                        <a:pt x="196" y="4412"/>
                        <a:pt x="476" y="4402"/>
                        <a:pt x="663" y="4275"/>
                      </a:cubicBezTo>
                      <a:cubicBezTo>
                        <a:pt x="715" y="9"/>
                        <a:pt x="715" y="9"/>
                        <a:pt x="715" y="9"/>
                      </a:cubicBezTo>
                      <a:cubicBezTo>
                        <a:pt x="52" y="0"/>
                        <a:pt x="52" y="0"/>
                        <a:pt x="52" y="0"/>
                      </a:cubicBezTo>
                      <a:lnTo>
                        <a:pt x="0" y="42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B323C0C3-A2A4-4CD5-A5BD-4745CFEB6967}"/>
                  </a:ext>
                </a:extLst>
              </p:cNvPr>
              <p:cNvGrpSpPr/>
              <p:nvPr/>
            </p:nvGrpSpPr>
            <p:grpSpPr>
              <a:xfrm>
                <a:off x="7565173" y="1668270"/>
                <a:ext cx="3500825" cy="3500217"/>
                <a:chOff x="2116873" y="2201895"/>
                <a:chExt cx="3500825" cy="3500217"/>
              </a:xfrm>
            </p:grpSpPr>
            <p:sp>
              <p:nvSpPr>
                <p:cNvPr id="48" name="îŝḷîḓé-Oval 47">
                  <a:extLst>
                    <a:ext uri="{FF2B5EF4-FFF2-40B4-BE49-F238E27FC236}">
                      <a16:creationId xmlns:a16="http://schemas.microsoft.com/office/drawing/2014/main" id="{495CD648-17FB-4EA3-99EA-0254348D53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6873" y="2201895"/>
                  <a:ext cx="3500825" cy="3500217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îŝḷîḓé-Oval 48">
                  <a:extLst>
                    <a:ext uri="{FF2B5EF4-FFF2-40B4-BE49-F238E27FC236}">
                      <a16:creationId xmlns:a16="http://schemas.microsoft.com/office/drawing/2014/main" id="{45158EAB-6B9E-4EBC-BC88-1A3170B10F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7993" y="2463014"/>
                  <a:ext cx="2979193" cy="297858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îŝḷîḓé-Oval 49">
                  <a:extLst>
                    <a:ext uri="{FF2B5EF4-FFF2-40B4-BE49-F238E27FC236}">
                      <a16:creationId xmlns:a16="http://schemas.microsoft.com/office/drawing/2014/main" id="{48DBC559-022B-4B52-9FDD-F8BE1D38D3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3765" y="2778180"/>
                  <a:ext cx="2347648" cy="234764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îŝḷîḓé-Oval 50">
                  <a:extLst>
                    <a:ext uri="{FF2B5EF4-FFF2-40B4-BE49-F238E27FC236}">
                      <a16:creationId xmlns:a16="http://schemas.microsoft.com/office/drawing/2014/main" id="{7C9D2C5A-DD00-4226-9B6A-F41A767894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6179" y="3079985"/>
                  <a:ext cx="1742822" cy="174403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îŝḷîḓé-Oval 51">
                  <a:extLst>
                    <a:ext uri="{FF2B5EF4-FFF2-40B4-BE49-F238E27FC236}">
                      <a16:creationId xmlns:a16="http://schemas.microsoft.com/office/drawing/2014/main" id="{5B6598E2-0472-470D-B438-2637D543CF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4018" y="3368432"/>
                  <a:ext cx="1166537" cy="1167144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îŝḷîḓé-Oval 52">
                  <a:extLst>
                    <a:ext uri="{FF2B5EF4-FFF2-40B4-BE49-F238E27FC236}">
                      <a16:creationId xmlns:a16="http://schemas.microsoft.com/office/drawing/2014/main" id="{3C08509F-74A4-426E-B022-4CA3314328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0563" y="3615584"/>
                  <a:ext cx="672839" cy="6728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îŝḷîḓé-Oval 53">
                  <a:extLst>
                    <a:ext uri="{FF2B5EF4-FFF2-40B4-BE49-F238E27FC236}">
                      <a16:creationId xmlns:a16="http://schemas.microsoft.com/office/drawing/2014/main" id="{A69B9B9A-9D07-4C8D-818F-B145C36FD8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9096" y="3794117"/>
                  <a:ext cx="315773" cy="315773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938F878-64AC-4EAF-9FF7-B4871ADF7A98}"/>
                </a:ext>
              </a:extLst>
            </p:cNvPr>
            <p:cNvGrpSpPr/>
            <p:nvPr/>
          </p:nvGrpSpPr>
          <p:grpSpPr>
            <a:xfrm>
              <a:off x="6887838" y="1343498"/>
              <a:ext cx="2232090" cy="2280464"/>
              <a:chOff x="6076950" y="2555876"/>
              <a:chExt cx="3076576" cy="3143249"/>
            </a:xfrm>
            <a:effectLst/>
          </p:grpSpPr>
          <p:sp>
            <p:nvSpPr>
              <p:cNvPr id="37" name="îŝḷîḓé-Freeform 36">
                <a:extLst>
                  <a:ext uri="{FF2B5EF4-FFF2-40B4-BE49-F238E27FC236}">
                    <a16:creationId xmlns:a16="http://schemas.microsoft.com/office/drawing/2014/main" id="{01F1DE7C-4455-409B-93D0-91C416EBF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0788" y="5375275"/>
                <a:ext cx="312738" cy="323850"/>
              </a:xfrm>
              <a:custGeom>
                <a:avLst/>
                <a:gdLst>
                  <a:gd name="T0" fmla="*/ 68 w 83"/>
                  <a:gd name="T1" fmla="*/ 68 h 86"/>
                  <a:gd name="T2" fmla="*/ 34 w 83"/>
                  <a:gd name="T3" fmla="*/ 30 h 86"/>
                  <a:gd name="T4" fmla="*/ 16 w 83"/>
                  <a:gd name="T5" fmla="*/ 10 h 86"/>
                  <a:gd name="T6" fmla="*/ 6 w 83"/>
                  <a:gd name="T7" fmla="*/ 0 h 86"/>
                  <a:gd name="T8" fmla="*/ 3 w 83"/>
                  <a:gd name="T9" fmla="*/ 5 h 86"/>
                  <a:gd name="T10" fmla="*/ 0 w 83"/>
                  <a:gd name="T11" fmla="*/ 11 h 86"/>
                  <a:gd name="T12" fmla="*/ 9 w 83"/>
                  <a:gd name="T13" fmla="*/ 21 h 86"/>
                  <a:gd name="T14" fmla="*/ 29 w 83"/>
                  <a:gd name="T15" fmla="*/ 39 h 86"/>
                  <a:gd name="T16" fmla="*/ 66 w 83"/>
                  <a:gd name="T17" fmla="*/ 72 h 86"/>
                  <a:gd name="T18" fmla="*/ 83 w 83"/>
                  <a:gd name="T19" fmla="*/ 86 h 86"/>
                  <a:gd name="T20" fmla="*/ 83 w 83"/>
                  <a:gd name="T21" fmla="*/ 85 h 86"/>
                  <a:gd name="T22" fmla="*/ 68 w 83"/>
                  <a:gd name="T23" fmla="*/ 6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86">
                    <a:moveTo>
                      <a:pt x="68" y="68"/>
                    </a:moveTo>
                    <a:cubicBezTo>
                      <a:pt x="59" y="57"/>
                      <a:pt x="46" y="44"/>
                      <a:pt x="34" y="30"/>
                    </a:cubicBezTo>
                    <a:cubicBezTo>
                      <a:pt x="28" y="23"/>
                      <a:pt x="22" y="16"/>
                      <a:pt x="16" y="10"/>
                    </a:cubicBezTo>
                    <a:cubicBezTo>
                      <a:pt x="13" y="6"/>
                      <a:pt x="9" y="3"/>
                      <a:pt x="6" y="0"/>
                    </a:cubicBezTo>
                    <a:cubicBezTo>
                      <a:pt x="5" y="2"/>
                      <a:pt x="4" y="4"/>
                      <a:pt x="3" y="5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3" y="14"/>
                      <a:pt x="6" y="18"/>
                      <a:pt x="9" y="21"/>
                    </a:cubicBezTo>
                    <a:cubicBezTo>
                      <a:pt x="15" y="27"/>
                      <a:pt x="22" y="33"/>
                      <a:pt x="29" y="39"/>
                    </a:cubicBezTo>
                    <a:cubicBezTo>
                      <a:pt x="42" y="51"/>
                      <a:pt x="56" y="63"/>
                      <a:pt x="66" y="72"/>
                    </a:cubicBezTo>
                    <a:cubicBezTo>
                      <a:pt x="76" y="81"/>
                      <a:pt x="83" y="86"/>
                      <a:pt x="83" y="86"/>
                    </a:cubicBezTo>
                    <a:cubicBezTo>
                      <a:pt x="83" y="85"/>
                      <a:pt x="83" y="85"/>
                      <a:pt x="83" y="85"/>
                    </a:cubicBezTo>
                    <a:cubicBezTo>
                      <a:pt x="83" y="85"/>
                      <a:pt x="77" y="78"/>
                      <a:pt x="68" y="68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ŝḷîḓé-Freeform 37">
                <a:extLst>
                  <a:ext uri="{FF2B5EF4-FFF2-40B4-BE49-F238E27FC236}">
                    <a16:creationId xmlns:a16="http://schemas.microsoft.com/office/drawing/2014/main" id="{B8ADD3B0-2243-460A-8B74-F095890F7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9588" y="4606925"/>
                <a:ext cx="782638" cy="903287"/>
              </a:xfrm>
              <a:custGeom>
                <a:avLst/>
                <a:gdLst>
                  <a:gd name="T0" fmla="*/ 204 w 208"/>
                  <a:gd name="T1" fmla="*/ 156 h 240"/>
                  <a:gd name="T2" fmla="*/ 48 w 208"/>
                  <a:gd name="T3" fmla="*/ 0 h 240"/>
                  <a:gd name="T4" fmla="*/ 48 w 208"/>
                  <a:gd name="T5" fmla="*/ 0 h 240"/>
                  <a:gd name="T6" fmla="*/ 35 w 208"/>
                  <a:gd name="T7" fmla="*/ 53 h 240"/>
                  <a:gd name="T8" fmla="*/ 0 w 208"/>
                  <a:gd name="T9" fmla="*/ 84 h 240"/>
                  <a:gd name="T10" fmla="*/ 156 w 208"/>
                  <a:gd name="T11" fmla="*/ 240 h 240"/>
                  <a:gd name="T12" fmla="*/ 189 w 208"/>
                  <a:gd name="T13" fmla="*/ 215 h 240"/>
                  <a:gd name="T14" fmla="*/ 192 w 208"/>
                  <a:gd name="T15" fmla="*/ 209 h 240"/>
                  <a:gd name="T16" fmla="*/ 195 w 208"/>
                  <a:gd name="T17" fmla="*/ 204 h 240"/>
                  <a:gd name="T18" fmla="*/ 204 w 208"/>
                  <a:gd name="T19" fmla="*/ 15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40">
                    <a:moveTo>
                      <a:pt x="204" y="156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4" y="6"/>
                      <a:pt x="48" y="30"/>
                      <a:pt x="35" y="53"/>
                    </a:cubicBezTo>
                    <a:cubicBezTo>
                      <a:pt x="22" y="75"/>
                      <a:pt x="7" y="89"/>
                      <a:pt x="0" y="84"/>
                    </a:cubicBezTo>
                    <a:cubicBezTo>
                      <a:pt x="156" y="240"/>
                      <a:pt x="156" y="240"/>
                      <a:pt x="156" y="240"/>
                    </a:cubicBezTo>
                    <a:cubicBezTo>
                      <a:pt x="156" y="240"/>
                      <a:pt x="173" y="237"/>
                      <a:pt x="189" y="215"/>
                    </a:cubicBezTo>
                    <a:cubicBezTo>
                      <a:pt x="190" y="213"/>
                      <a:pt x="191" y="211"/>
                      <a:pt x="192" y="209"/>
                    </a:cubicBezTo>
                    <a:cubicBezTo>
                      <a:pt x="193" y="208"/>
                      <a:pt x="194" y="206"/>
                      <a:pt x="195" y="204"/>
                    </a:cubicBezTo>
                    <a:cubicBezTo>
                      <a:pt x="208" y="179"/>
                      <a:pt x="204" y="156"/>
                      <a:pt x="204" y="156"/>
                    </a:cubicBez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ŝḷîḓé-Freeform 38">
                <a:extLst>
                  <a:ext uri="{FF2B5EF4-FFF2-40B4-BE49-F238E27FC236}">
                    <a16:creationId xmlns:a16="http://schemas.microsoft.com/office/drawing/2014/main" id="{567DDAAF-6422-4689-9608-EAE1F9CCA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713" y="4592638"/>
                <a:ext cx="219075" cy="349250"/>
              </a:xfrm>
              <a:custGeom>
                <a:avLst/>
                <a:gdLst>
                  <a:gd name="T0" fmla="*/ 52 w 58"/>
                  <a:gd name="T1" fmla="*/ 4 h 93"/>
                  <a:gd name="T2" fmla="*/ 32 w 58"/>
                  <a:gd name="T3" fmla="*/ 13 h 93"/>
                  <a:gd name="T4" fmla="*/ 39 w 58"/>
                  <a:gd name="T5" fmla="*/ 21 h 93"/>
                  <a:gd name="T6" fmla="*/ 39 w 58"/>
                  <a:gd name="T7" fmla="*/ 26 h 93"/>
                  <a:gd name="T8" fmla="*/ 32 w 58"/>
                  <a:gd name="T9" fmla="*/ 51 h 93"/>
                  <a:gd name="T10" fmla="*/ 16 w 58"/>
                  <a:gd name="T11" fmla="*/ 66 h 93"/>
                  <a:gd name="T12" fmla="*/ 13 w 58"/>
                  <a:gd name="T13" fmla="*/ 67 h 93"/>
                  <a:gd name="T14" fmla="*/ 5 w 58"/>
                  <a:gd name="T15" fmla="*/ 59 h 93"/>
                  <a:gd name="T16" fmla="*/ 4 w 58"/>
                  <a:gd name="T17" fmla="*/ 87 h 93"/>
                  <a:gd name="T18" fmla="*/ 4 w 58"/>
                  <a:gd name="T19" fmla="*/ 88 h 93"/>
                  <a:gd name="T20" fmla="*/ 39 w 58"/>
                  <a:gd name="T21" fmla="*/ 57 h 93"/>
                  <a:gd name="T22" fmla="*/ 52 w 58"/>
                  <a:gd name="T23" fmla="*/ 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93">
                    <a:moveTo>
                      <a:pt x="52" y="4"/>
                    </a:moveTo>
                    <a:cubicBezTo>
                      <a:pt x="48" y="0"/>
                      <a:pt x="40" y="4"/>
                      <a:pt x="32" y="13"/>
                    </a:cubicBezTo>
                    <a:cubicBezTo>
                      <a:pt x="37" y="18"/>
                      <a:pt x="39" y="21"/>
                      <a:pt x="39" y="21"/>
                    </a:cubicBezTo>
                    <a:cubicBezTo>
                      <a:pt x="39" y="21"/>
                      <a:pt x="40" y="23"/>
                      <a:pt x="39" y="26"/>
                    </a:cubicBezTo>
                    <a:cubicBezTo>
                      <a:pt x="39" y="31"/>
                      <a:pt x="38" y="40"/>
                      <a:pt x="32" y="51"/>
                    </a:cubicBezTo>
                    <a:cubicBezTo>
                      <a:pt x="25" y="61"/>
                      <a:pt x="20" y="65"/>
                      <a:pt x="16" y="66"/>
                    </a:cubicBezTo>
                    <a:cubicBezTo>
                      <a:pt x="14" y="67"/>
                      <a:pt x="13" y="67"/>
                      <a:pt x="13" y="67"/>
                    </a:cubicBezTo>
                    <a:cubicBezTo>
                      <a:pt x="13" y="67"/>
                      <a:pt x="10" y="64"/>
                      <a:pt x="5" y="59"/>
                    </a:cubicBezTo>
                    <a:cubicBezTo>
                      <a:pt x="1" y="72"/>
                      <a:pt x="0" y="83"/>
                      <a:pt x="4" y="87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11" y="93"/>
                      <a:pt x="26" y="79"/>
                      <a:pt x="39" y="57"/>
                    </a:cubicBezTo>
                    <a:cubicBezTo>
                      <a:pt x="52" y="34"/>
                      <a:pt x="58" y="10"/>
                      <a:pt x="52" y="4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ŝḷîḓé-Freeform 39">
                <a:extLst>
                  <a:ext uri="{FF2B5EF4-FFF2-40B4-BE49-F238E27FC236}">
                    <a16:creationId xmlns:a16="http://schemas.microsoft.com/office/drawing/2014/main" id="{79A61E6E-DF3D-4C54-9860-16022A5AC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950" y="3233738"/>
                <a:ext cx="754063" cy="647700"/>
              </a:xfrm>
              <a:custGeom>
                <a:avLst/>
                <a:gdLst>
                  <a:gd name="T0" fmla="*/ 82 w 200"/>
                  <a:gd name="T1" fmla="*/ 64 h 172"/>
                  <a:gd name="T2" fmla="*/ 200 w 200"/>
                  <a:gd name="T3" fmla="*/ 38 h 172"/>
                  <a:gd name="T4" fmla="*/ 200 w 200"/>
                  <a:gd name="T5" fmla="*/ 36 h 172"/>
                  <a:gd name="T6" fmla="*/ 73 w 200"/>
                  <a:gd name="T7" fmla="*/ 14 h 172"/>
                  <a:gd name="T8" fmla="*/ 8 w 200"/>
                  <a:gd name="T9" fmla="*/ 126 h 172"/>
                  <a:gd name="T10" fmla="*/ 63 w 200"/>
                  <a:gd name="T11" fmla="*/ 172 h 172"/>
                  <a:gd name="T12" fmla="*/ 82 w 200"/>
                  <a:gd name="T13" fmla="*/ 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72">
                    <a:moveTo>
                      <a:pt x="82" y="64"/>
                    </a:moveTo>
                    <a:cubicBezTo>
                      <a:pt x="105" y="25"/>
                      <a:pt x="156" y="22"/>
                      <a:pt x="200" y="38"/>
                    </a:cubicBezTo>
                    <a:cubicBezTo>
                      <a:pt x="200" y="37"/>
                      <a:pt x="199" y="36"/>
                      <a:pt x="200" y="36"/>
                    </a:cubicBezTo>
                    <a:cubicBezTo>
                      <a:pt x="159" y="13"/>
                      <a:pt x="108" y="0"/>
                      <a:pt x="73" y="14"/>
                    </a:cubicBezTo>
                    <a:cubicBezTo>
                      <a:pt x="5" y="41"/>
                      <a:pt x="0" y="80"/>
                      <a:pt x="8" y="126"/>
                    </a:cubicBezTo>
                    <a:cubicBezTo>
                      <a:pt x="13" y="151"/>
                      <a:pt x="34" y="167"/>
                      <a:pt x="63" y="172"/>
                    </a:cubicBezTo>
                    <a:cubicBezTo>
                      <a:pt x="57" y="136"/>
                      <a:pt x="63" y="96"/>
                      <a:pt x="82" y="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ŝḷîḓé-Freeform 40">
                <a:extLst>
                  <a:ext uri="{FF2B5EF4-FFF2-40B4-BE49-F238E27FC236}">
                    <a16:creationId xmlns:a16="http://schemas.microsoft.com/office/drawing/2014/main" id="{67179AB2-C30C-4327-AFF2-26F438DC9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2638425"/>
                <a:ext cx="279400" cy="730250"/>
              </a:xfrm>
              <a:custGeom>
                <a:avLst/>
                <a:gdLst>
                  <a:gd name="T0" fmla="*/ 40 w 74"/>
                  <a:gd name="T1" fmla="*/ 38 h 194"/>
                  <a:gd name="T2" fmla="*/ 74 w 74"/>
                  <a:gd name="T3" fmla="*/ 0 h 194"/>
                  <a:gd name="T4" fmla="*/ 1 w 74"/>
                  <a:gd name="T5" fmla="*/ 100 h 194"/>
                  <a:gd name="T6" fmla="*/ 52 w 74"/>
                  <a:gd name="T7" fmla="*/ 194 h 194"/>
                  <a:gd name="T8" fmla="*/ 52 w 74"/>
                  <a:gd name="T9" fmla="*/ 194 h 194"/>
                  <a:gd name="T10" fmla="*/ 40 w 74"/>
                  <a:gd name="T11" fmla="*/ 3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94">
                    <a:moveTo>
                      <a:pt x="40" y="38"/>
                    </a:moveTo>
                    <a:cubicBezTo>
                      <a:pt x="50" y="21"/>
                      <a:pt x="62" y="9"/>
                      <a:pt x="74" y="0"/>
                    </a:cubicBezTo>
                    <a:cubicBezTo>
                      <a:pt x="32" y="10"/>
                      <a:pt x="0" y="31"/>
                      <a:pt x="1" y="100"/>
                    </a:cubicBezTo>
                    <a:cubicBezTo>
                      <a:pt x="1" y="132"/>
                      <a:pt x="23" y="166"/>
                      <a:pt x="52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29" y="143"/>
                      <a:pt x="18" y="77"/>
                      <a:pt x="40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ŝḷîḓé-Freeform 41">
                <a:extLst>
                  <a:ext uri="{FF2B5EF4-FFF2-40B4-BE49-F238E27FC236}">
                    <a16:creationId xmlns:a16="http://schemas.microsoft.com/office/drawing/2014/main" id="{BCA0D667-DF93-4D13-91BD-B14DDFE1D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1263" y="3316288"/>
                <a:ext cx="803275" cy="974725"/>
              </a:xfrm>
              <a:custGeom>
                <a:avLst/>
                <a:gdLst>
                  <a:gd name="T0" fmla="*/ 199 w 213"/>
                  <a:gd name="T1" fmla="*/ 83 h 259"/>
                  <a:gd name="T2" fmla="*/ 143 w 213"/>
                  <a:gd name="T3" fmla="*/ 16 h 259"/>
                  <a:gd name="T4" fmla="*/ 25 w 213"/>
                  <a:gd name="T5" fmla="*/ 42 h 259"/>
                  <a:gd name="T6" fmla="*/ 6 w 213"/>
                  <a:gd name="T7" fmla="*/ 150 h 259"/>
                  <a:gd name="T8" fmla="*/ 39 w 213"/>
                  <a:gd name="T9" fmla="*/ 218 h 259"/>
                  <a:gd name="T10" fmla="*/ 172 w 213"/>
                  <a:gd name="T11" fmla="*/ 190 h 259"/>
                  <a:gd name="T12" fmla="*/ 211 w 213"/>
                  <a:gd name="T13" fmla="*/ 104 h 259"/>
                  <a:gd name="T14" fmla="*/ 213 w 213"/>
                  <a:gd name="T15" fmla="*/ 99 h 259"/>
                  <a:gd name="T16" fmla="*/ 212 w 213"/>
                  <a:gd name="T17" fmla="*/ 98 h 259"/>
                  <a:gd name="T18" fmla="*/ 199 w 213"/>
                  <a:gd name="T19" fmla="*/ 83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" h="259">
                    <a:moveTo>
                      <a:pt x="199" y="83"/>
                    </a:moveTo>
                    <a:cubicBezTo>
                      <a:pt x="173" y="54"/>
                      <a:pt x="145" y="23"/>
                      <a:pt x="143" y="16"/>
                    </a:cubicBezTo>
                    <a:cubicBezTo>
                      <a:pt x="99" y="0"/>
                      <a:pt x="48" y="3"/>
                      <a:pt x="25" y="42"/>
                    </a:cubicBezTo>
                    <a:cubicBezTo>
                      <a:pt x="6" y="74"/>
                      <a:pt x="0" y="114"/>
                      <a:pt x="6" y="150"/>
                    </a:cubicBezTo>
                    <a:cubicBezTo>
                      <a:pt x="11" y="176"/>
                      <a:pt x="22" y="201"/>
                      <a:pt x="39" y="218"/>
                    </a:cubicBezTo>
                    <a:cubicBezTo>
                      <a:pt x="80" y="259"/>
                      <a:pt x="140" y="246"/>
                      <a:pt x="172" y="190"/>
                    </a:cubicBezTo>
                    <a:cubicBezTo>
                      <a:pt x="191" y="158"/>
                      <a:pt x="207" y="130"/>
                      <a:pt x="211" y="104"/>
                    </a:cubicBezTo>
                    <a:cubicBezTo>
                      <a:pt x="212" y="102"/>
                      <a:pt x="213" y="101"/>
                      <a:pt x="213" y="99"/>
                    </a:cubicBezTo>
                    <a:cubicBezTo>
                      <a:pt x="213" y="99"/>
                      <a:pt x="213" y="98"/>
                      <a:pt x="212" y="98"/>
                    </a:cubicBezTo>
                    <a:cubicBezTo>
                      <a:pt x="207" y="92"/>
                      <a:pt x="203" y="87"/>
                      <a:pt x="199" y="8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ŝḷîḓé-Freeform 42">
                <a:extLst>
                  <a:ext uri="{FF2B5EF4-FFF2-40B4-BE49-F238E27FC236}">
                    <a16:creationId xmlns:a16="http://schemas.microsoft.com/office/drawing/2014/main" id="{9D5F6463-757D-48A5-9B81-324B8AA80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2425" y="2555876"/>
                <a:ext cx="763588" cy="1065212"/>
              </a:xfrm>
              <a:custGeom>
                <a:avLst/>
                <a:gdLst>
                  <a:gd name="T0" fmla="*/ 22 w 203"/>
                  <a:gd name="T1" fmla="*/ 60 h 283"/>
                  <a:gd name="T2" fmla="*/ 34 w 203"/>
                  <a:gd name="T3" fmla="*/ 216 h 283"/>
                  <a:gd name="T4" fmla="*/ 72 w 203"/>
                  <a:gd name="T5" fmla="*/ 246 h 283"/>
                  <a:gd name="T6" fmla="*/ 95 w 203"/>
                  <a:gd name="T7" fmla="*/ 267 h 283"/>
                  <a:gd name="T8" fmla="*/ 99 w 203"/>
                  <a:gd name="T9" fmla="*/ 270 h 283"/>
                  <a:gd name="T10" fmla="*/ 113 w 203"/>
                  <a:gd name="T11" fmla="*/ 283 h 283"/>
                  <a:gd name="T12" fmla="*/ 170 w 203"/>
                  <a:gd name="T13" fmla="*/ 207 h 283"/>
                  <a:gd name="T14" fmla="*/ 155 w 203"/>
                  <a:gd name="T15" fmla="*/ 31 h 283"/>
                  <a:gd name="T16" fmla="*/ 56 w 203"/>
                  <a:gd name="T17" fmla="*/ 22 h 283"/>
                  <a:gd name="T18" fmla="*/ 22 w 203"/>
                  <a:gd name="T19" fmla="*/ 6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83">
                    <a:moveTo>
                      <a:pt x="22" y="60"/>
                    </a:moveTo>
                    <a:cubicBezTo>
                      <a:pt x="0" y="99"/>
                      <a:pt x="11" y="165"/>
                      <a:pt x="34" y="216"/>
                    </a:cubicBezTo>
                    <a:cubicBezTo>
                      <a:pt x="37" y="216"/>
                      <a:pt x="55" y="231"/>
                      <a:pt x="72" y="246"/>
                    </a:cubicBezTo>
                    <a:cubicBezTo>
                      <a:pt x="79" y="252"/>
                      <a:pt x="87" y="259"/>
                      <a:pt x="95" y="267"/>
                    </a:cubicBezTo>
                    <a:cubicBezTo>
                      <a:pt x="97" y="268"/>
                      <a:pt x="98" y="269"/>
                      <a:pt x="99" y="270"/>
                    </a:cubicBezTo>
                    <a:cubicBezTo>
                      <a:pt x="103" y="274"/>
                      <a:pt x="108" y="278"/>
                      <a:pt x="113" y="283"/>
                    </a:cubicBezTo>
                    <a:cubicBezTo>
                      <a:pt x="133" y="272"/>
                      <a:pt x="150" y="241"/>
                      <a:pt x="170" y="207"/>
                    </a:cubicBezTo>
                    <a:cubicBezTo>
                      <a:pt x="203" y="151"/>
                      <a:pt x="196" y="72"/>
                      <a:pt x="155" y="31"/>
                    </a:cubicBezTo>
                    <a:cubicBezTo>
                      <a:pt x="126" y="2"/>
                      <a:pt x="88" y="0"/>
                      <a:pt x="56" y="22"/>
                    </a:cubicBezTo>
                    <a:cubicBezTo>
                      <a:pt x="44" y="31"/>
                      <a:pt x="32" y="43"/>
                      <a:pt x="22" y="6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ŝḷîḓé-Freeform 43">
                <a:extLst>
                  <a:ext uri="{FF2B5EF4-FFF2-40B4-BE49-F238E27FC236}">
                    <a16:creationId xmlns:a16="http://schemas.microsoft.com/office/drawing/2014/main" id="{81885432-10AE-4ADD-AFF1-BDCAFBEFA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6250" y="3368675"/>
                <a:ext cx="1438275" cy="1476375"/>
              </a:xfrm>
              <a:custGeom>
                <a:avLst/>
                <a:gdLst>
                  <a:gd name="T0" fmla="*/ 381 w 382"/>
                  <a:gd name="T1" fmla="*/ 346 h 392"/>
                  <a:gd name="T2" fmla="*/ 374 w 382"/>
                  <a:gd name="T3" fmla="*/ 338 h 392"/>
                  <a:gd name="T4" fmla="*/ 80 w 382"/>
                  <a:gd name="T5" fmla="*/ 67 h 392"/>
                  <a:gd name="T6" fmla="*/ 66 w 382"/>
                  <a:gd name="T7" fmla="*/ 54 h 392"/>
                  <a:gd name="T8" fmla="*/ 62 w 382"/>
                  <a:gd name="T9" fmla="*/ 51 h 392"/>
                  <a:gd name="T10" fmla="*/ 39 w 382"/>
                  <a:gd name="T11" fmla="*/ 30 h 392"/>
                  <a:gd name="T12" fmla="*/ 1 w 382"/>
                  <a:gd name="T13" fmla="*/ 0 h 392"/>
                  <a:gd name="T14" fmla="*/ 1 w 382"/>
                  <a:gd name="T15" fmla="*/ 0 h 392"/>
                  <a:gd name="T16" fmla="*/ 1 w 382"/>
                  <a:gd name="T17" fmla="*/ 0 h 392"/>
                  <a:gd name="T18" fmla="*/ 1 w 382"/>
                  <a:gd name="T19" fmla="*/ 0 h 392"/>
                  <a:gd name="T20" fmla="*/ 1 w 382"/>
                  <a:gd name="T21" fmla="*/ 2 h 392"/>
                  <a:gd name="T22" fmla="*/ 57 w 382"/>
                  <a:gd name="T23" fmla="*/ 69 h 392"/>
                  <a:gd name="T24" fmla="*/ 70 w 382"/>
                  <a:gd name="T25" fmla="*/ 84 h 392"/>
                  <a:gd name="T26" fmla="*/ 71 w 382"/>
                  <a:gd name="T27" fmla="*/ 85 h 392"/>
                  <a:gd name="T28" fmla="*/ 347 w 382"/>
                  <a:gd name="T29" fmla="*/ 384 h 392"/>
                  <a:gd name="T30" fmla="*/ 355 w 382"/>
                  <a:gd name="T31" fmla="*/ 392 h 392"/>
                  <a:gd name="T32" fmla="*/ 358 w 382"/>
                  <a:gd name="T33" fmla="*/ 391 h 392"/>
                  <a:gd name="T34" fmla="*/ 374 w 382"/>
                  <a:gd name="T35" fmla="*/ 376 h 392"/>
                  <a:gd name="T36" fmla="*/ 381 w 382"/>
                  <a:gd name="T37" fmla="*/ 351 h 392"/>
                  <a:gd name="T38" fmla="*/ 381 w 382"/>
                  <a:gd name="T39" fmla="*/ 34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2" h="392">
                    <a:moveTo>
                      <a:pt x="381" y="346"/>
                    </a:moveTo>
                    <a:cubicBezTo>
                      <a:pt x="381" y="346"/>
                      <a:pt x="379" y="343"/>
                      <a:pt x="374" y="338"/>
                    </a:cubicBezTo>
                    <a:cubicBezTo>
                      <a:pt x="337" y="304"/>
                      <a:pt x="177" y="154"/>
                      <a:pt x="80" y="67"/>
                    </a:cubicBezTo>
                    <a:cubicBezTo>
                      <a:pt x="75" y="62"/>
                      <a:pt x="70" y="58"/>
                      <a:pt x="66" y="54"/>
                    </a:cubicBezTo>
                    <a:cubicBezTo>
                      <a:pt x="65" y="53"/>
                      <a:pt x="64" y="52"/>
                      <a:pt x="62" y="51"/>
                    </a:cubicBezTo>
                    <a:cubicBezTo>
                      <a:pt x="54" y="43"/>
                      <a:pt x="46" y="36"/>
                      <a:pt x="39" y="30"/>
                    </a:cubicBezTo>
                    <a:cubicBezTo>
                      <a:pt x="22" y="15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2"/>
                    </a:cubicBezTo>
                    <a:cubicBezTo>
                      <a:pt x="3" y="9"/>
                      <a:pt x="31" y="40"/>
                      <a:pt x="57" y="69"/>
                    </a:cubicBezTo>
                    <a:cubicBezTo>
                      <a:pt x="61" y="73"/>
                      <a:pt x="65" y="78"/>
                      <a:pt x="70" y="84"/>
                    </a:cubicBezTo>
                    <a:cubicBezTo>
                      <a:pt x="71" y="84"/>
                      <a:pt x="71" y="85"/>
                      <a:pt x="71" y="85"/>
                    </a:cubicBezTo>
                    <a:cubicBezTo>
                      <a:pt x="162" y="186"/>
                      <a:pt x="312" y="347"/>
                      <a:pt x="347" y="384"/>
                    </a:cubicBezTo>
                    <a:cubicBezTo>
                      <a:pt x="352" y="389"/>
                      <a:pt x="355" y="392"/>
                      <a:pt x="355" y="392"/>
                    </a:cubicBezTo>
                    <a:cubicBezTo>
                      <a:pt x="355" y="392"/>
                      <a:pt x="356" y="392"/>
                      <a:pt x="358" y="391"/>
                    </a:cubicBezTo>
                    <a:cubicBezTo>
                      <a:pt x="362" y="390"/>
                      <a:pt x="367" y="386"/>
                      <a:pt x="374" y="376"/>
                    </a:cubicBezTo>
                    <a:cubicBezTo>
                      <a:pt x="380" y="365"/>
                      <a:pt x="381" y="356"/>
                      <a:pt x="381" y="351"/>
                    </a:cubicBezTo>
                    <a:cubicBezTo>
                      <a:pt x="382" y="348"/>
                      <a:pt x="381" y="346"/>
                      <a:pt x="381" y="3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D77D0A4-E051-4CCF-B34B-6CC4E869A1D3}"/>
                </a:ext>
              </a:extLst>
            </p:cNvPr>
            <p:cNvGrpSpPr/>
            <p:nvPr/>
          </p:nvGrpSpPr>
          <p:grpSpPr>
            <a:xfrm>
              <a:off x="6117963" y="2211163"/>
              <a:ext cx="2643327" cy="2700613"/>
              <a:chOff x="5920323" y="2302554"/>
              <a:chExt cx="2180669" cy="2227927"/>
            </a:xfrm>
            <a:effectLst/>
          </p:grpSpPr>
          <p:sp>
            <p:nvSpPr>
              <p:cNvPr id="29" name="îŝḷîḓé-Freeform 28">
                <a:extLst>
                  <a:ext uri="{FF2B5EF4-FFF2-40B4-BE49-F238E27FC236}">
                    <a16:creationId xmlns:a16="http://schemas.microsoft.com/office/drawing/2014/main" id="{B10C54E9-04DA-42AF-A70F-4140ADE6D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9324" y="4300937"/>
                <a:ext cx="221668" cy="229544"/>
              </a:xfrm>
              <a:custGeom>
                <a:avLst/>
                <a:gdLst>
                  <a:gd name="T0" fmla="*/ 68 w 83"/>
                  <a:gd name="T1" fmla="*/ 68 h 86"/>
                  <a:gd name="T2" fmla="*/ 34 w 83"/>
                  <a:gd name="T3" fmla="*/ 30 h 86"/>
                  <a:gd name="T4" fmla="*/ 16 w 83"/>
                  <a:gd name="T5" fmla="*/ 10 h 86"/>
                  <a:gd name="T6" fmla="*/ 6 w 83"/>
                  <a:gd name="T7" fmla="*/ 0 h 86"/>
                  <a:gd name="T8" fmla="*/ 3 w 83"/>
                  <a:gd name="T9" fmla="*/ 5 h 86"/>
                  <a:gd name="T10" fmla="*/ 0 w 83"/>
                  <a:gd name="T11" fmla="*/ 11 h 86"/>
                  <a:gd name="T12" fmla="*/ 9 w 83"/>
                  <a:gd name="T13" fmla="*/ 21 h 86"/>
                  <a:gd name="T14" fmla="*/ 29 w 83"/>
                  <a:gd name="T15" fmla="*/ 39 h 86"/>
                  <a:gd name="T16" fmla="*/ 66 w 83"/>
                  <a:gd name="T17" fmla="*/ 72 h 86"/>
                  <a:gd name="T18" fmla="*/ 83 w 83"/>
                  <a:gd name="T19" fmla="*/ 86 h 86"/>
                  <a:gd name="T20" fmla="*/ 83 w 83"/>
                  <a:gd name="T21" fmla="*/ 85 h 86"/>
                  <a:gd name="T22" fmla="*/ 68 w 83"/>
                  <a:gd name="T23" fmla="*/ 6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86">
                    <a:moveTo>
                      <a:pt x="68" y="68"/>
                    </a:moveTo>
                    <a:cubicBezTo>
                      <a:pt x="59" y="57"/>
                      <a:pt x="46" y="44"/>
                      <a:pt x="34" y="30"/>
                    </a:cubicBezTo>
                    <a:cubicBezTo>
                      <a:pt x="28" y="23"/>
                      <a:pt x="22" y="16"/>
                      <a:pt x="16" y="10"/>
                    </a:cubicBezTo>
                    <a:cubicBezTo>
                      <a:pt x="13" y="6"/>
                      <a:pt x="9" y="3"/>
                      <a:pt x="6" y="0"/>
                    </a:cubicBezTo>
                    <a:cubicBezTo>
                      <a:pt x="5" y="2"/>
                      <a:pt x="4" y="4"/>
                      <a:pt x="3" y="5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3" y="14"/>
                      <a:pt x="6" y="18"/>
                      <a:pt x="9" y="21"/>
                    </a:cubicBezTo>
                    <a:cubicBezTo>
                      <a:pt x="15" y="27"/>
                      <a:pt x="22" y="33"/>
                      <a:pt x="29" y="39"/>
                    </a:cubicBezTo>
                    <a:cubicBezTo>
                      <a:pt x="42" y="51"/>
                      <a:pt x="56" y="63"/>
                      <a:pt x="66" y="72"/>
                    </a:cubicBezTo>
                    <a:cubicBezTo>
                      <a:pt x="76" y="81"/>
                      <a:pt x="83" y="86"/>
                      <a:pt x="83" y="86"/>
                    </a:cubicBezTo>
                    <a:cubicBezTo>
                      <a:pt x="83" y="85"/>
                      <a:pt x="83" y="85"/>
                      <a:pt x="83" y="85"/>
                    </a:cubicBezTo>
                    <a:cubicBezTo>
                      <a:pt x="83" y="85"/>
                      <a:pt x="77" y="78"/>
                      <a:pt x="68" y="68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ḷîḓé-Freeform 29">
                <a:extLst>
                  <a:ext uri="{FF2B5EF4-FFF2-40B4-BE49-F238E27FC236}">
                    <a16:creationId xmlns:a16="http://schemas.microsoft.com/office/drawing/2014/main" id="{05953D53-3224-4534-92FC-5AF76F84D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5227" y="3756332"/>
                <a:ext cx="554732" cy="640248"/>
              </a:xfrm>
              <a:custGeom>
                <a:avLst/>
                <a:gdLst>
                  <a:gd name="T0" fmla="*/ 204 w 208"/>
                  <a:gd name="T1" fmla="*/ 156 h 240"/>
                  <a:gd name="T2" fmla="*/ 48 w 208"/>
                  <a:gd name="T3" fmla="*/ 0 h 240"/>
                  <a:gd name="T4" fmla="*/ 48 w 208"/>
                  <a:gd name="T5" fmla="*/ 0 h 240"/>
                  <a:gd name="T6" fmla="*/ 35 w 208"/>
                  <a:gd name="T7" fmla="*/ 53 h 240"/>
                  <a:gd name="T8" fmla="*/ 0 w 208"/>
                  <a:gd name="T9" fmla="*/ 84 h 240"/>
                  <a:gd name="T10" fmla="*/ 156 w 208"/>
                  <a:gd name="T11" fmla="*/ 240 h 240"/>
                  <a:gd name="T12" fmla="*/ 189 w 208"/>
                  <a:gd name="T13" fmla="*/ 215 h 240"/>
                  <a:gd name="T14" fmla="*/ 192 w 208"/>
                  <a:gd name="T15" fmla="*/ 209 h 240"/>
                  <a:gd name="T16" fmla="*/ 195 w 208"/>
                  <a:gd name="T17" fmla="*/ 204 h 240"/>
                  <a:gd name="T18" fmla="*/ 204 w 208"/>
                  <a:gd name="T19" fmla="*/ 15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40">
                    <a:moveTo>
                      <a:pt x="204" y="156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4" y="6"/>
                      <a:pt x="48" y="30"/>
                      <a:pt x="35" y="53"/>
                    </a:cubicBezTo>
                    <a:cubicBezTo>
                      <a:pt x="22" y="75"/>
                      <a:pt x="7" y="89"/>
                      <a:pt x="0" y="84"/>
                    </a:cubicBezTo>
                    <a:cubicBezTo>
                      <a:pt x="156" y="240"/>
                      <a:pt x="156" y="240"/>
                      <a:pt x="156" y="240"/>
                    </a:cubicBezTo>
                    <a:cubicBezTo>
                      <a:pt x="156" y="240"/>
                      <a:pt x="173" y="237"/>
                      <a:pt x="189" y="215"/>
                    </a:cubicBezTo>
                    <a:cubicBezTo>
                      <a:pt x="190" y="213"/>
                      <a:pt x="191" y="211"/>
                      <a:pt x="192" y="209"/>
                    </a:cubicBezTo>
                    <a:cubicBezTo>
                      <a:pt x="193" y="208"/>
                      <a:pt x="194" y="206"/>
                      <a:pt x="195" y="204"/>
                    </a:cubicBezTo>
                    <a:cubicBezTo>
                      <a:pt x="208" y="179"/>
                      <a:pt x="204" y="156"/>
                      <a:pt x="204" y="156"/>
                    </a:cubicBez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ŝḷîḓé-Freeform 30">
                <a:extLst>
                  <a:ext uri="{FF2B5EF4-FFF2-40B4-BE49-F238E27FC236}">
                    <a16:creationId xmlns:a16="http://schemas.microsoft.com/office/drawing/2014/main" id="{0CA53E78-D993-4CE3-BA63-AD5FE845D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3975" y="3746206"/>
                <a:ext cx="155280" cy="247548"/>
              </a:xfrm>
              <a:custGeom>
                <a:avLst/>
                <a:gdLst>
                  <a:gd name="T0" fmla="*/ 52 w 58"/>
                  <a:gd name="T1" fmla="*/ 4 h 93"/>
                  <a:gd name="T2" fmla="*/ 32 w 58"/>
                  <a:gd name="T3" fmla="*/ 13 h 93"/>
                  <a:gd name="T4" fmla="*/ 39 w 58"/>
                  <a:gd name="T5" fmla="*/ 21 h 93"/>
                  <a:gd name="T6" fmla="*/ 39 w 58"/>
                  <a:gd name="T7" fmla="*/ 26 h 93"/>
                  <a:gd name="T8" fmla="*/ 32 w 58"/>
                  <a:gd name="T9" fmla="*/ 51 h 93"/>
                  <a:gd name="T10" fmla="*/ 16 w 58"/>
                  <a:gd name="T11" fmla="*/ 66 h 93"/>
                  <a:gd name="T12" fmla="*/ 13 w 58"/>
                  <a:gd name="T13" fmla="*/ 67 h 93"/>
                  <a:gd name="T14" fmla="*/ 5 w 58"/>
                  <a:gd name="T15" fmla="*/ 59 h 93"/>
                  <a:gd name="T16" fmla="*/ 4 w 58"/>
                  <a:gd name="T17" fmla="*/ 87 h 93"/>
                  <a:gd name="T18" fmla="*/ 4 w 58"/>
                  <a:gd name="T19" fmla="*/ 88 h 93"/>
                  <a:gd name="T20" fmla="*/ 39 w 58"/>
                  <a:gd name="T21" fmla="*/ 57 h 93"/>
                  <a:gd name="T22" fmla="*/ 52 w 58"/>
                  <a:gd name="T23" fmla="*/ 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93">
                    <a:moveTo>
                      <a:pt x="52" y="4"/>
                    </a:moveTo>
                    <a:cubicBezTo>
                      <a:pt x="48" y="0"/>
                      <a:pt x="40" y="4"/>
                      <a:pt x="32" y="13"/>
                    </a:cubicBezTo>
                    <a:cubicBezTo>
                      <a:pt x="37" y="18"/>
                      <a:pt x="39" y="21"/>
                      <a:pt x="39" y="21"/>
                    </a:cubicBezTo>
                    <a:cubicBezTo>
                      <a:pt x="39" y="21"/>
                      <a:pt x="40" y="23"/>
                      <a:pt x="39" y="26"/>
                    </a:cubicBezTo>
                    <a:cubicBezTo>
                      <a:pt x="39" y="31"/>
                      <a:pt x="38" y="40"/>
                      <a:pt x="32" y="51"/>
                    </a:cubicBezTo>
                    <a:cubicBezTo>
                      <a:pt x="25" y="61"/>
                      <a:pt x="20" y="65"/>
                      <a:pt x="16" y="66"/>
                    </a:cubicBezTo>
                    <a:cubicBezTo>
                      <a:pt x="14" y="67"/>
                      <a:pt x="13" y="67"/>
                      <a:pt x="13" y="67"/>
                    </a:cubicBezTo>
                    <a:cubicBezTo>
                      <a:pt x="13" y="67"/>
                      <a:pt x="10" y="64"/>
                      <a:pt x="5" y="59"/>
                    </a:cubicBezTo>
                    <a:cubicBezTo>
                      <a:pt x="1" y="72"/>
                      <a:pt x="0" y="83"/>
                      <a:pt x="4" y="87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11" y="93"/>
                      <a:pt x="26" y="79"/>
                      <a:pt x="39" y="57"/>
                    </a:cubicBezTo>
                    <a:cubicBezTo>
                      <a:pt x="52" y="34"/>
                      <a:pt x="58" y="10"/>
                      <a:pt x="52" y="4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îḓé-Freeform 31">
                <a:extLst>
                  <a:ext uri="{FF2B5EF4-FFF2-40B4-BE49-F238E27FC236}">
                    <a16:creationId xmlns:a16="http://schemas.microsoft.com/office/drawing/2014/main" id="{4A539D52-158D-42B8-93F1-958C18C1A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0323" y="2783021"/>
                <a:ext cx="534478" cy="459088"/>
              </a:xfrm>
              <a:custGeom>
                <a:avLst/>
                <a:gdLst>
                  <a:gd name="T0" fmla="*/ 82 w 200"/>
                  <a:gd name="T1" fmla="*/ 64 h 172"/>
                  <a:gd name="T2" fmla="*/ 200 w 200"/>
                  <a:gd name="T3" fmla="*/ 38 h 172"/>
                  <a:gd name="T4" fmla="*/ 200 w 200"/>
                  <a:gd name="T5" fmla="*/ 36 h 172"/>
                  <a:gd name="T6" fmla="*/ 73 w 200"/>
                  <a:gd name="T7" fmla="*/ 14 h 172"/>
                  <a:gd name="T8" fmla="*/ 8 w 200"/>
                  <a:gd name="T9" fmla="*/ 126 h 172"/>
                  <a:gd name="T10" fmla="*/ 63 w 200"/>
                  <a:gd name="T11" fmla="*/ 172 h 172"/>
                  <a:gd name="T12" fmla="*/ 82 w 200"/>
                  <a:gd name="T13" fmla="*/ 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72">
                    <a:moveTo>
                      <a:pt x="82" y="64"/>
                    </a:moveTo>
                    <a:cubicBezTo>
                      <a:pt x="105" y="25"/>
                      <a:pt x="156" y="22"/>
                      <a:pt x="200" y="38"/>
                    </a:cubicBezTo>
                    <a:cubicBezTo>
                      <a:pt x="200" y="37"/>
                      <a:pt x="199" y="36"/>
                      <a:pt x="200" y="36"/>
                    </a:cubicBezTo>
                    <a:cubicBezTo>
                      <a:pt x="159" y="13"/>
                      <a:pt x="108" y="0"/>
                      <a:pt x="73" y="14"/>
                    </a:cubicBezTo>
                    <a:cubicBezTo>
                      <a:pt x="5" y="41"/>
                      <a:pt x="0" y="80"/>
                      <a:pt x="8" y="126"/>
                    </a:cubicBezTo>
                    <a:cubicBezTo>
                      <a:pt x="13" y="151"/>
                      <a:pt x="34" y="167"/>
                      <a:pt x="63" y="172"/>
                    </a:cubicBezTo>
                    <a:cubicBezTo>
                      <a:pt x="57" y="136"/>
                      <a:pt x="63" y="96"/>
                      <a:pt x="82" y="64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ḷîḓé-Freeform 32">
                <a:extLst>
                  <a:ext uri="{FF2B5EF4-FFF2-40B4-BE49-F238E27FC236}">
                    <a16:creationId xmlns:a16="http://schemas.microsoft.com/office/drawing/2014/main" id="{18F4840B-FE53-46FF-98E1-AF0E65E7B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5274" y="2361065"/>
                <a:ext cx="198038" cy="517599"/>
              </a:xfrm>
              <a:custGeom>
                <a:avLst/>
                <a:gdLst>
                  <a:gd name="T0" fmla="*/ 40 w 74"/>
                  <a:gd name="T1" fmla="*/ 38 h 194"/>
                  <a:gd name="T2" fmla="*/ 74 w 74"/>
                  <a:gd name="T3" fmla="*/ 0 h 194"/>
                  <a:gd name="T4" fmla="*/ 1 w 74"/>
                  <a:gd name="T5" fmla="*/ 100 h 194"/>
                  <a:gd name="T6" fmla="*/ 52 w 74"/>
                  <a:gd name="T7" fmla="*/ 194 h 194"/>
                  <a:gd name="T8" fmla="*/ 52 w 74"/>
                  <a:gd name="T9" fmla="*/ 194 h 194"/>
                  <a:gd name="T10" fmla="*/ 40 w 74"/>
                  <a:gd name="T11" fmla="*/ 3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94">
                    <a:moveTo>
                      <a:pt x="40" y="38"/>
                    </a:moveTo>
                    <a:cubicBezTo>
                      <a:pt x="50" y="21"/>
                      <a:pt x="62" y="9"/>
                      <a:pt x="74" y="0"/>
                    </a:cubicBezTo>
                    <a:cubicBezTo>
                      <a:pt x="32" y="10"/>
                      <a:pt x="0" y="31"/>
                      <a:pt x="1" y="100"/>
                    </a:cubicBezTo>
                    <a:cubicBezTo>
                      <a:pt x="1" y="132"/>
                      <a:pt x="23" y="166"/>
                      <a:pt x="52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29" y="143"/>
                      <a:pt x="18" y="77"/>
                      <a:pt x="40" y="3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ŝḷîḓé-Freeform 33">
                <a:extLst>
                  <a:ext uri="{FF2B5EF4-FFF2-40B4-BE49-F238E27FC236}">
                    <a16:creationId xmlns:a16="http://schemas.microsoft.com/office/drawing/2014/main" id="{EA07EC2F-413C-44D0-B575-559D61625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227" y="2841532"/>
                <a:ext cx="569359" cy="690883"/>
              </a:xfrm>
              <a:custGeom>
                <a:avLst/>
                <a:gdLst>
                  <a:gd name="T0" fmla="*/ 199 w 213"/>
                  <a:gd name="T1" fmla="*/ 83 h 259"/>
                  <a:gd name="T2" fmla="*/ 143 w 213"/>
                  <a:gd name="T3" fmla="*/ 16 h 259"/>
                  <a:gd name="T4" fmla="*/ 25 w 213"/>
                  <a:gd name="T5" fmla="*/ 42 h 259"/>
                  <a:gd name="T6" fmla="*/ 6 w 213"/>
                  <a:gd name="T7" fmla="*/ 150 h 259"/>
                  <a:gd name="T8" fmla="*/ 39 w 213"/>
                  <a:gd name="T9" fmla="*/ 218 h 259"/>
                  <a:gd name="T10" fmla="*/ 172 w 213"/>
                  <a:gd name="T11" fmla="*/ 190 h 259"/>
                  <a:gd name="T12" fmla="*/ 211 w 213"/>
                  <a:gd name="T13" fmla="*/ 104 h 259"/>
                  <a:gd name="T14" fmla="*/ 213 w 213"/>
                  <a:gd name="T15" fmla="*/ 99 h 259"/>
                  <a:gd name="T16" fmla="*/ 212 w 213"/>
                  <a:gd name="T17" fmla="*/ 98 h 259"/>
                  <a:gd name="T18" fmla="*/ 199 w 213"/>
                  <a:gd name="T19" fmla="*/ 83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" h="259">
                    <a:moveTo>
                      <a:pt x="199" y="83"/>
                    </a:moveTo>
                    <a:cubicBezTo>
                      <a:pt x="173" y="54"/>
                      <a:pt x="145" y="23"/>
                      <a:pt x="143" y="16"/>
                    </a:cubicBezTo>
                    <a:cubicBezTo>
                      <a:pt x="99" y="0"/>
                      <a:pt x="48" y="3"/>
                      <a:pt x="25" y="42"/>
                    </a:cubicBezTo>
                    <a:cubicBezTo>
                      <a:pt x="6" y="74"/>
                      <a:pt x="0" y="114"/>
                      <a:pt x="6" y="150"/>
                    </a:cubicBezTo>
                    <a:cubicBezTo>
                      <a:pt x="11" y="176"/>
                      <a:pt x="22" y="201"/>
                      <a:pt x="39" y="218"/>
                    </a:cubicBezTo>
                    <a:cubicBezTo>
                      <a:pt x="80" y="259"/>
                      <a:pt x="140" y="246"/>
                      <a:pt x="172" y="190"/>
                    </a:cubicBezTo>
                    <a:cubicBezTo>
                      <a:pt x="191" y="158"/>
                      <a:pt x="207" y="130"/>
                      <a:pt x="211" y="104"/>
                    </a:cubicBezTo>
                    <a:cubicBezTo>
                      <a:pt x="212" y="102"/>
                      <a:pt x="213" y="101"/>
                      <a:pt x="213" y="99"/>
                    </a:cubicBezTo>
                    <a:cubicBezTo>
                      <a:pt x="213" y="99"/>
                      <a:pt x="213" y="98"/>
                      <a:pt x="212" y="98"/>
                    </a:cubicBezTo>
                    <a:cubicBezTo>
                      <a:pt x="207" y="92"/>
                      <a:pt x="203" y="87"/>
                      <a:pt x="199" y="83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ŝḷîḓé-Freeform 34">
                <a:extLst>
                  <a:ext uri="{FF2B5EF4-FFF2-40B4-BE49-F238E27FC236}">
                    <a16:creationId xmlns:a16="http://schemas.microsoft.com/office/drawing/2014/main" id="{C795AB7E-0F26-43EB-95F7-A680ED320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3658" y="2302554"/>
                <a:ext cx="541229" cy="755020"/>
              </a:xfrm>
              <a:custGeom>
                <a:avLst/>
                <a:gdLst>
                  <a:gd name="T0" fmla="*/ 22 w 203"/>
                  <a:gd name="T1" fmla="*/ 60 h 283"/>
                  <a:gd name="T2" fmla="*/ 34 w 203"/>
                  <a:gd name="T3" fmla="*/ 216 h 283"/>
                  <a:gd name="T4" fmla="*/ 72 w 203"/>
                  <a:gd name="T5" fmla="*/ 246 h 283"/>
                  <a:gd name="T6" fmla="*/ 95 w 203"/>
                  <a:gd name="T7" fmla="*/ 267 h 283"/>
                  <a:gd name="T8" fmla="*/ 99 w 203"/>
                  <a:gd name="T9" fmla="*/ 270 h 283"/>
                  <a:gd name="T10" fmla="*/ 113 w 203"/>
                  <a:gd name="T11" fmla="*/ 283 h 283"/>
                  <a:gd name="T12" fmla="*/ 170 w 203"/>
                  <a:gd name="T13" fmla="*/ 207 h 283"/>
                  <a:gd name="T14" fmla="*/ 155 w 203"/>
                  <a:gd name="T15" fmla="*/ 31 h 283"/>
                  <a:gd name="T16" fmla="*/ 56 w 203"/>
                  <a:gd name="T17" fmla="*/ 22 h 283"/>
                  <a:gd name="T18" fmla="*/ 22 w 203"/>
                  <a:gd name="T19" fmla="*/ 6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83">
                    <a:moveTo>
                      <a:pt x="22" y="60"/>
                    </a:moveTo>
                    <a:cubicBezTo>
                      <a:pt x="0" y="99"/>
                      <a:pt x="11" y="165"/>
                      <a:pt x="34" y="216"/>
                    </a:cubicBezTo>
                    <a:cubicBezTo>
                      <a:pt x="37" y="216"/>
                      <a:pt x="55" y="231"/>
                      <a:pt x="72" y="246"/>
                    </a:cubicBezTo>
                    <a:cubicBezTo>
                      <a:pt x="79" y="252"/>
                      <a:pt x="87" y="259"/>
                      <a:pt x="95" y="267"/>
                    </a:cubicBezTo>
                    <a:cubicBezTo>
                      <a:pt x="97" y="268"/>
                      <a:pt x="98" y="269"/>
                      <a:pt x="99" y="270"/>
                    </a:cubicBezTo>
                    <a:cubicBezTo>
                      <a:pt x="103" y="274"/>
                      <a:pt x="108" y="278"/>
                      <a:pt x="113" y="283"/>
                    </a:cubicBezTo>
                    <a:cubicBezTo>
                      <a:pt x="133" y="272"/>
                      <a:pt x="150" y="241"/>
                      <a:pt x="170" y="207"/>
                    </a:cubicBezTo>
                    <a:cubicBezTo>
                      <a:pt x="203" y="151"/>
                      <a:pt x="196" y="72"/>
                      <a:pt x="155" y="31"/>
                    </a:cubicBezTo>
                    <a:cubicBezTo>
                      <a:pt x="126" y="2"/>
                      <a:pt x="88" y="0"/>
                      <a:pt x="56" y="22"/>
                    </a:cubicBezTo>
                    <a:cubicBezTo>
                      <a:pt x="44" y="31"/>
                      <a:pt x="32" y="43"/>
                      <a:pt x="22" y="6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ŝḷîḓé-Freeform 35">
                <a:extLst>
                  <a:ext uri="{FF2B5EF4-FFF2-40B4-BE49-F238E27FC236}">
                    <a16:creationId xmlns:a16="http://schemas.microsoft.com/office/drawing/2014/main" id="{9F94E679-6821-4B26-851C-D93075132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1425" y="2878664"/>
                <a:ext cx="1019446" cy="1046451"/>
              </a:xfrm>
              <a:custGeom>
                <a:avLst/>
                <a:gdLst>
                  <a:gd name="T0" fmla="*/ 381 w 382"/>
                  <a:gd name="T1" fmla="*/ 346 h 392"/>
                  <a:gd name="T2" fmla="*/ 374 w 382"/>
                  <a:gd name="T3" fmla="*/ 338 h 392"/>
                  <a:gd name="T4" fmla="*/ 80 w 382"/>
                  <a:gd name="T5" fmla="*/ 67 h 392"/>
                  <a:gd name="T6" fmla="*/ 66 w 382"/>
                  <a:gd name="T7" fmla="*/ 54 h 392"/>
                  <a:gd name="T8" fmla="*/ 62 w 382"/>
                  <a:gd name="T9" fmla="*/ 51 h 392"/>
                  <a:gd name="T10" fmla="*/ 39 w 382"/>
                  <a:gd name="T11" fmla="*/ 30 h 392"/>
                  <a:gd name="T12" fmla="*/ 1 w 382"/>
                  <a:gd name="T13" fmla="*/ 0 h 392"/>
                  <a:gd name="T14" fmla="*/ 1 w 382"/>
                  <a:gd name="T15" fmla="*/ 0 h 392"/>
                  <a:gd name="T16" fmla="*/ 1 w 382"/>
                  <a:gd name="T17" fmla="*/ 0 h 392"/>
                  <a:gd name="T18" fmla="*/ 1 w 382"/>
                  <a:gd name="T19" fmla="*/ 0 h 392"/>
                  <a:gd name="T20" fmla="*/ 1 w 382"/>
                  <a:gd name="T21" fmla="*/ 2 h 392"/>
                  <a:gd name="T22" fmla="*/ 57 w 382"/>
                  <a:gd name="T23" fmla="*/ 69 h 392"/>
                  <a:gd name="T24" fmla="*/ 70 w 382"/>
                  <a:gd name="T25" fmla="*/ 84 h 392"/>
                  <a:gd name="T26" fmla="*/ 71 w 382"/>
                  <a:gd name="T27" fmla="*/ 85 h 392"/>
                  <a:gd name="T28" fmla="*/ 347 w 382"/>
                  <a:gd name="T29" fmla="*/ 384 h 392"/>
                  <a:gd name="T30" fmla="*/ 355 w 382"/>
                  <a:gd name="T31" fmla="*/ 392 h 392"/>
                  <a:gd name="T32" fmla="*/ 358 w 382"/>
                  <a:gd name="T33" fmla="*/ 391 h 392"/>
                  <a:gd name="T34" fmla="*/ 374 w 382"/>
                  <a:gd name="T35" fmla="*/ 376 h 392"/>
                  <a:gd name="T36" fmla="*/ 381 w 382"/>
                  <a:gd name="T37" fmla="*/ 351 h 392"/>
                  <a:gd name="T38" fmla="*/ 381 w 382"/>
                  <a:gd name="T39" fmla="*/ 34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2" h="392">
                    <a:moveTo>
                      <a:pt x="381" y="346"/>
                    </a:moveTo>
                    <a:cubicBezTo>
                      <a:pt x="381" y="346"/>
                      <a:pt x="379" y="343"/>
                      <a:pt x="374" y="338"/>
                    </a:cubicBezTo>
                    <a:cubicBezTo>
                      <a:pt x="337" y="304"/>
                      <a:pt x="177" y="154"/>
                      <a:pt x="80" y="67"/>
                    </a:cubicBezTo>
                    <a:cubicBezTo>
                      <a:pt x="75" y="62"/>
                      <a:pt x="70" y="58"/>
                      <a:pt x="66" y="54"/>
                    </a:cubicBezTo>
                    <a:cubicBezTo>
                      <a:pt x="65" y="53"/>
                      <a:pt x="64" y="52"/>
                      <a:pt x="62" y="51"/>
                    </a:cubicBezTo>
                    <a:cubicBezTo>
                      <a:pt x="54" y="43"/>
                      <a:pt x="46" y="36"/>
                      <a:pt x="39" y="30"/>
                    </a:cubicBezTo>
                    <a:cubicBezTo>
                      <a:pt x="22" y="15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2"/>
                    </a:cubicBezTo>
                    <a:cubicBezTo>
                      <a:pt x="3" y="9"/>
                      <a:pt x="31" y="40"/>
                      <a:pt x="57" y="69"/>
                    </a:cubicBezTo>
                    <a:cubicBezTo>
                      <a:pt x="61" y="73"/>
                      <a:pt x="65" y="78"/>
                      <a:pt x="70" y="84"/>
                    </a:cubicBezTo>
                    <a:cubicBezTo>
                      <a:pt x="71" y="84"/>
                      <a:pt x="71" y="85"/>
                      <a:pt x="71" y="85"/>
                    </a:cubicBezTo>
                    <a:cubicBezTo>
                      <a:pt x="162" y="186"/>
                      <a:pt x="312" y="347"/>
                      <a:pt x="347" y="384"/>
                    </a:cubicBezTo>
                    <a:cubicBezTo>
                      <a:pt x="352" y="389"/>
                      <a:pt x="355" y="392"/>
                      <a:pt x="355" y="392"/>
                    </a:cubicBezTo>
                    <a:cubicBezTo>
                      <a:pt x="355" y="392"/>
                      <a:pt x="356" y="392"/>
                      <a:pt x="358" y="391"/>
                    </a:cubicBezTo>
                    <a:cubicBezTo>
                      <a:pt x="362" y="390"/>
                      <a:pt x="367" y="386"/>
                      <a:pt x="374" y="376"/>
                    </a:cubicBezTo>
                    <a:cubicBezTo>
                      <a:pt x="380" y="365"/>
                      <a:pt x="381" y="356"/>
                      <a:pt x="381" y="351"/>
                    </a:cubicBezTo>
                    <a:cubicBezTo>
                      <a:pt x="382" y="348"/>
                      <a:pt x="381" y="346"/>
                      <a:pt x="381" y="346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8FCB2FA-77DB-473E-B49C-9362DA42C3A2}"/>
                </a:ext>
              </a:extLst>
            </p:cNvPr>
            <p:cNvGrpSpPr/>
            <p:nvPr/>
          </p:nvGrpSpPr>
          <p:grpSpPr>
            <a:xfrm>
              <a:off x="7327975" y="532336"/>
              <a:ext cx="2861683" cy="2923702"/>
              <a:chOff x="6076950" y="2555876"/>
              <a:chExt cx="3076576" cy="3143249"/>
            </a:xfrm>
            <a:effectLst/>
          </p:grpSpPr>
          <p:sp>
            <p:nvSpPr>
              <p:cNvPr id="21" name="îŝḷîḓé-Freeform 20">
                <a:extLst>
                  <a:ext uri="{FF2B5EF4-FFF2-40B4-BE49-F238E27FC236}">
                    <a16:creationId xmlns:a16="http://schemas.microsoft.com/office/drawing/2014/main" id="{8E2597CB-6650-4B0B-BE83-E3AE20745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0788" y="5375275"/>
                <a:ext cx="312738" cy="323850"/>
              </a:xfrm>
              <a:custGeom>
                <a:avLst/>
                <a:gdLst>
                  <a:gd name="T0" fmla="*/ 68 w 83"/>
                  <a:gd name="T1" fmla="*/ 68 h 86"/>
                  <a:gd name="T2" fmla="*/ 34 w 83"/>
                  <a:gd name="T3" fmla="*/ 30 h 86"/>
                  <a:gd name="T4" fmla="*/ 16 w 83"/>
                  <a:gd name="T5" fmla="*/ 10 h 86"/>
                  <a:gd name="T6" fmla="*/ 6 w 83"/>
                  <a:gd name="T7" fmla="*/ 0 h 86"/>
                  <a:gd name="T8" fmla="*/ 3 w 83"/>
                  <a:gd name="T9" fmla="*/ 5 h 86"/>
                  <a:gd name="T10" fmla="*/ 0 w 83"/>
                  <a:gd name="T11" fmla="*/ 11 h 86"/>
                  <a:gd name="T12" fmla="*/ 9 w 83"/>
                  <a:gd name="T13" fmla="*/ 21 h 86"/>
                  <a:gd name="T14" fmla="*/ 29 w 83"/>
                  <a:gd name="T15" fmla="*/ 39 h 86"/>
                  <a:gd name="T16" fmla="*/ 66 w 83"/>
                  <a:gd name="T17" fmla="*/ 72 h 86"/>
                  <a:gd name="T18" fmla="*/ 83 w 83"/>
                  <a:gd name="T19" fmla="*/ 86 h 86"/>
                  <a:gd name="T20" fmla="*/ 83 w 83"/>
                  <a:gd name="T21" fmla="*/ 85 h 86"/>
                  <a:gd name="T22" fmla="*/ 68 w 83"/>
                  <a:gd name="T23" fmla="*/ 6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86">
                    <a:moveTo>
                      <a:pt x="68" y="68"/>
                    </a:moveTo>
                    <a:cubicBezTo>
                      <a:pt x="59" y="57"/>
                      <a:pt x="46" y="44"/>
                      <a:pt x="34" y="30"/>
                    </a:cubicBezTo>
                    <a:cubicBezTo>
                      <a:pt x="28" y="23"/>
                      <a:pt x="22" y="16"/>
                      <a:pt x="16" y="10"/>
                    </a:cubicBezTo>
                    <a:cubicBezTo>
                      <a:pt x="13" y="6"/>
                      <a:pt x="9" y="3"/>
                      <a:pt x="6" y="0"/>
                    </a:cubicBezTo>
                    <a:cubicBezTo>
                      <a:pt x="5" y="2"/>
                      <a:pt x="4" y="4"/>
                      <a:pt x="3" y="5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3" y="14"/>
                      <a:pt x="6" y="18"/>
                      <a:pt x="9" y="21"/>
                    </a:cubicBezTo>
                    <a:cubicBezTo>
                      <a:pt x="15" y="27"/>
                      <a:pt x="22" y="33"/>
                      <a:pt x="29" y="39"/>
                    </a:cubicBezTo>
                    <a:cubicBezTo>
                      <a:pt x="42" y="51"/>
                      <a:pt x="56" y="63"/>
                      <a:pt x="66" y="72"/>
                    </a:cubicBezTo>
                    <a:cubicBezTo>
                      <a:pt x="76" y="81"/>
                      <a:pt x="83" y="86"/>
                      <a:pt x="83" y="86"/>
                    </a:cubicBezTo>
                    <a:cubicBezTo>
                      <a:pt x="83" y="85"/>
                      <a:pt x="83" y="85"/>
                      <a:pt x="83" y="85"/>
                    </a:cubicBezTo>
                    <a:cubicBezTo>
                      <a:pt x="83" y="85"/>
                      <a:pt x="77" y="78"/>
                      <a:pt x="68" y="68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ŝḷîḓé-Freeform 21">
                <a:extLst>
                  <a:ext uri="{FF2B5EF4-FFF2-40B4-BE49-F238E27FC236}">
                    <a16:creationId xmlns:a16="http://schemas.microsoft.com/office/drawing/2014/main" id="{98B0690C-356F-42F9-B460-87C884CED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9588" y="4606925"/>
                <a:ext cx="782638" cy="903287"/>
              </a:xfrm>
              <a:custGeom>
                <a:avLst/>
                <a:gdLst>
                  <a:gd name="T0" fmla="*/ 204 w 208"/>
                  <a:gd name="T1" fmla="*/ 156 h 240"/>
                  <a:gd name="T2" fmla="*/ 48 w 208"/>
                  <a:gd name="T3" fmla="*/ 0 h 240"/>
                  <a:gd name="T4" fmla="*/ 48 w 208"/>
                  <a:gd name="T5" fmla="*/ 0 h 240"/>
                  <a:gd name="T6" fmla="*/ 35 w 208"/>
                  <a:gd name="T7" fmla="*/ 53 h 240"/>
                  <a:gd name="T8" fmla="*/ 0 w 208"/>
                  <a:gd name="T9" fmla="*/ 84 h 240"/>
                  <a:gd name="T10" fmla="*/ 156 w 208"/>
                  <a:gd name="T11" fmla="*/ 240 h 240"/>
                  <a:gd name="T12" fmla="*/ 189 w 208"/>
                  <a:gd name="T13" fmla="*/ 215 h 240"/>
                  <a:gd name="T14" fmla="*/ 192 w 208"/>
                  <a:gd name="T15" fmla="*/ 209 h 240"/>
                  <a:gd name="T16" fmla="*/ 195 w 208"/>
                  <a:gd name="T17" fmla="*/ 204 h 240"/>
                  <a:gd name="T18" fmla="*/ 204 w 208"/>
                  <a:gd name="T19" fmla="*/ 15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40">
                    <a:moveTo>
                      <a:pt x="204" y="156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4" y="6"/>
                      <a:pt x="48" y="30"/>
                      <a:pt x="35" y="53"/>
                    </a:cubicBezTo>
                    <a:cubicBezTo>
                      <a:pt x="22" y="75"/>
                      <a:pt x="7" y="89"/>
                      <a:pt x="0" y="84"/>
                    </a:cubicBezTo>
                    <a:cubicBezTo>
                      <a:pt x="156" y="240"/>
                      <a:pt x="156" y="240"/>
                      <a:pt x="156" y="240"/>
                    </a:cubicBezTo>
                    <a:cubicBezTo>
                      <a:pt x="156" y="240"/>
                      <a:pt x="173" y="237"/>
                      <a:pt x="189" y="215"/>
                    </a:cubicBezTo>
                    <a:cubicBezTo>
                      <a:pt x="190" y="213"/>
                      <a:pt x="191" y="211"/>
                      <a:pt x="192" y="209"/>
                    </a:cubicBezTo>
                    <a:cubicBezTo>
                      <a:pt x="193" y="208"/>
                      <a:pt x="194" y="206"/>
                      <a:pt x="195" y="204"/>
                    </a:cubicBezTo>
                    <a:cubicBezTo>
                      <a:pt x="208" y="179"/>
                      <a:pt x="204" y="156"/>
                      <a:pt x="204" y="156"/>
                    </a:cubicBez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ḷîḓé-Freeform 22">
                <a:extLst>
                  <a:ext uri="{FF2B5EF4-FFF2-40B4-BE49-F238E27FC236}">
                    <a16:creationId xmlns:a16="http://schemas.microsoft.com/office/drawing/2014/main" id="{7167B6D9-0D1A-4A32-AE22-15AB7E086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713" y="4592638"/>
                <a:ext cx="219075" cy="349250"/>
              </a:xfrm>
              <a:custGeom>
                <a:avLst/>
                <a:gdLst>
                  <a:gd name="T0" fmla="*/ 52 w 58"/>
                  <a:gd name="T1" fmla="*/ 4 h 93"/>
                  <a:gd name="T2" fmla="*/ 32 w 58"/>
                  <a:gd name="T3" fmla="*/ 13 h 93"/>
                  <a:gd name="T4" fmla="*/ 39 w 58"/>
                  <a:gd name="T5" fmla="*/ 21 h 93"/>
                  <a:gd name="T6" fmla="*/ 39 w 58"/>
                  <a:gd name="T7" fmla="*/ 26 h 93"/>
                  <a:gd name="T8" fmla="*/ 32 w 58"/>
                  <a:gd name="T9" fmla="*/ 51 h 93"/>
                  <a:gd name="T10" fmla="*/ 16 w 58"/>
                  <a:gd name="T11" fmla="*/ 66 h 93"/>
                  <a:gd name="T12" fmla="*/ 13 w 58"/>
                  <a:gd name="T13" fmla="*/ 67 h 93"/>
                  <a:gd name="T14" fmla="*/ 5 w 58"/>
                  <a:gd name="T15" fmla="*/ 59 h 93"/>
                  <a:gd name="T16" fmla="*/ 4 w 58"/>
                  <a:gd name="T17" fmla="*/ 87 h 93"/>
                  <a:gd name="T18" fmla="*/ 4 w 58"/>
                  <a:gd name="T19" fmla="*/ 88 h 93"/>
                  <a:gd name="T20" fmla="*/ 39 w 58"/>
                  <a:gd name="T21" fmla="*/ 57 h 93"/>
                  <a:gd name="T22" fmla="*/ 52 w 58"/>
                  <a:gd name="T23" fmla="*/ 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93">
                    <a:moveTo>
                      <a:pt x="52" y="4"/>
                    </a:moveTo>
                    <a:cubicBezTo>
                      <a:pt x="48" y="0"/>
                      <a:pt x="40" y="4"/>
                      <a:pt x="32" y="13"/>
                    </a:cubicBezTo>
                    <a:cubicBezTo>
                      <a:pt x="37" y="18"/>
                      <a:pt x="39" y="21"/>
                      <a:pt x="39" y="21"/>
                    </a:cubicBezTo>
                    <a:cubicBezTo>
                      <a:pt x="39" y="21"/>
                      <a:pt x="40" y="23"/>
                      <a:pt x="39" y="26"/>
                    </a:cubicBezTo>
                    <a:cubicBezTo>
                      <a:pt x="39" y="31"/>
                      <a:pt x="38" y="40"/>
                      <a:pt x="32" y="51"/>
                    </a:cubicBezTo>
                    <a:cubicBezTo>
                      <a:pt x="25" y="61"/>
                      <a:pt x="20" y="65"/>
                      <a:pt x="16" y="66"/>
                    </a:cubicBezTo>
                    <a:cubicBezTo>
                      <a:pt x="14" y="67"/>
                      <a:pt x="13" y="67"/>
                      <a:pt x="13" y="67"/>
                    </a:cubicBezTo>
                    <a:cubicBezTo>
                      <a:pt x="13" y="67"/>
                      <a:pt x="10" y="64"/>
                      <a:pt x="5" y="59"/>
                    </a:cubicBezTo>
                    <a:cubicBezTo>
                      <a:pt x="1" y="72"/>
                      <a:pt x="0" y="83"/>
                      <a:pt x="4" y="87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11" y="93"/>
                      <a:pt x="26" y="79"/>
                      <a:pt x="39" y="57"/>
                    </a:cubicBezTo>
                    <a:cubicBezTo>
                      <a:pt x="52" y="34"/>
                      <a:pt x="58" y="10"/>
                      <a:pt x="52" y="4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ŝḷîḓé-Freeform 23">
                <a:extLst>
                  <a:ext uri="{FF2B5EF4-FFF2-40B4-BE49-F238E27FC236}">
                    <a16:creationId xmlns:a16="http://schemas.microsoft.com/office/drawing/2014/main" id="{A44B94CD-51F9-4E0B-AD4B-DCEFDE948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950" y="3233738"/>
                <a:ext cx="754063" cy="647700"/>
              </a:xfrm>
              <a:custGeom>
                <a:avLst/>
                <a:gdLst>
                  <a:gd name="T0" fmla="*/ 82 w 200"/>
                  <a:gd name="T1" fmla="*/ 64 h 172"/>
                  <a:gd name="T2" fmla="*/ 200 w 200"/>
                  <a:gd name="T3" fmla="*/ 38 h 172"/>
                  <a:gd name="T4" fmla="*/ 200 w 200"/>
                  <a:gd name="T5" fmla="*/ 36 h 172"/>
                  <a:gd name="T6" fmla="*/ 73 w 200"/>
                  <a:gd name="T7" fmla="*/ 14 h 172"/>
                  <a:gd name="T8" fmla="*/ 8 w 200"/>
                  <a:gd name="T9" fmla="*/ 126 h 172"/>
                  <a:gd name="T10" fmla="*/ 63 w 200"/>
                  <a:gd name="T11" fmla="*/ 172 h 172"/>
                  <a:gd name="T12" fmla="*/ 82 w 200"/>
                  <a:gd name="T13" fmla="*/ 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72">
                    <a:moveTo>
                      <a:pt x="82" y="64"/>
                    </a:moveTo>
                    <a:cubicBezTo>
                      <a:pt x="105" y="25"/>
                      <a:pt x="156" y="22"/>
                      <a:pt x="200" y="38"/>
                    </a:cubicBezTo>
                    <a:cubicBezTo>
                      <a:pt x="200" y="37"/>
                      <a:pt x="199" y="36"/>
                      <a:pt x="200" y="36"/>
                    </a:cubicBezTo>
                    <a:cubicBezTo>
                      <a:pt x="159" y="13"/>
                      <a:pt x="108" y="0"/>
                      <a:pt x="73" y="14"/>
                    </a:cubicBezTo>
                    <a:cubicBezTo>
                      <a:pt x="5" y="41"/>
                      <a:pt x="0" y="80"/>
                      <a:pt x="8" y="126"/>
                    </a:cubicBezTo>
                    <a:cubicBezTo>
                      <a:pt x="13" y="151"/>
                      <a:pt x="34" y="167"/>
                      <a:pt x="63" y="172"/>
                    </a:cubicBezTo>
                    <a:cubicBezTo>
                      <a:pt x="57" y="136"/>
                      <a:pt x="63" y="96"/>
                      <a:pt x="82" y="6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ŝḷîḓé-Freeform 24">
                <a:extLst>
                  <a:ext uri="{FF2B5EF4-FFF2-40B4-BE49-F238E27FC236}">
                    <a16:creationId xmlns:a16="http://schemas.microsoft.com/office/drawing/2014/main" id="{9FAD23CF-1ED8-4020-8DB7-619D4FBD14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2638425"/>
                <a:ext cx="279400" cy="730250"/>
              </a:xfrm>
              <a:custGeom>
                <a:avLst/>
                <a:gdLst>
                  <a:gd name="T0" fmla="*/ 40 w 74"/>
                  <a:gd name="T1" fmla="*/ 38 h 194"/>
                  <a:gd name="T2" fmla="*/ 74 w 74"/>
                  <a:gd name="T3" fmla="*/ 0 h 194"/>
                  <a:gd name="T4" fmla="*/ 1 w 74"/>
                  <a:gd name="T5" fmla="*/ 100 h 194"/>
                  <a:gd name="T6" fmla="*/ 52 w 74"/>
                  <a:gd name="T7" fmla="*/ 194 h 194"/>
                  <a:gd name="T8" fmla="*/ 52 w 74"/>
                  <a:gd name="T9" fmla="*/ 194 h 194"/>
                  <a:gd name="T10" fmla="*/ 40 w 74"/>
                  <a:gd name="T11" fmla="*/ 3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94">
                    <a:moveTo>
                      <a:pt x="40" y="38"/>
                    </a:moveTo>
                    <a:cubicBezTo>
                      <a:pt x="50" y="21"/>
                      <a:pt x="62" y="9"/>
                      <a:pt x="74" y="0"/>
                    </a:cubicBezTo>
                    <a:cubicBezTo>
                      <a:pt x="32" y="10"/>
                      <a:pt x="0" y="31"/>
                      <a:pt x="1" y="100"/>
                    </a:cubicBezTo>
                    <a:cubicBezTo>
                      <a:pt x="1" y="132"/>
                      <a:pt x="23" y="166"/>
                      <a:pt x="52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29" y="143"/>
                      <a:pt x="18" y="77"/>
                      <a:pt x="40" y="38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ŝḷîḓé-Freeform 25">
                <a:extLst>
                  <a:ext uri="{FF2B5EF4-FFF2-40B4-BE49-F238E27FC236}">
                    <a16:creationId xmlns:a16="http://schemas.microsoft.com/office/drawing/2014/main" id="{CCB58707-8C5F-4B0C-ADE6-496B3E76D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1263" y="3316288"/>
                <a:ext cx="803275" cy="974725"/>
              </a:xfrm>
              <a:custGeom>
                <a:avLst/>
                <a:gdLst>
                  <a:gd name="T0" fmla="*/ 199 w 213"/>
                  <a:gd name="T1" fmla="*/ 83 h 259"/>
                  <a:gd name="T2" fmla="*/ 143 w 213"/>
                  <a:gd name="T3" fmla="*/ 16 h 259"/>
                  <a:gd name="T4" fmla="*/ 25 w 213"/>
                  <a:gd name="T5" fmla="*/ 42 h 259"/>
                  <a:gd name="T6" fmla="*/ 6 w 213"/>
                  <a:gd name="T7" fmla="*/ 150 h 259"/>
                  <a:gd name="T8" fmla="*/ 39 w 213"/>
                  <a:gd name="T9" fmla="*/ 218 h 259"/>
                  <a:gd name="T10" fmla="*/ 172 w 213"/>
                  <a:gd name="T11" fmla="*/ 190 h 259"/>
                  <a:gd name="T12" fmla="*/ 211 w 213"/>
                  <a:gd name="T13" fmla="*/ 104 h 259"/>
                  <a:gd name="T14" fmla="*/ 213 w 213"/>
                  <a:gd name="T15" fmla="*/ 99 h 259"/>
                  <a:gd name="T16" fmla="*/ 212 w 213"/>
                  <a:gd name="T17" fmla="*/ 98 h 259"/>
                  <a:gd name="T18" fmla="*/ 199 w 213"/>
                  <a:gd name="T19" fmla="*/ 83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" h="259">
                    <a:moveTo>
                      <a:pt x="199" y="83"/>
                    </a:moveTo>
                    <a:cubicBezTo>
                      <a:pt x="173" y="54"/>
                      <a:pt x="145" y="23"/>
                      <a:pt x="143" y="16"/>
                    </a:cubicBezTo>
                    <a:cubicBezTo>
                      <a:pt x="99" y="0"/>
                      <a:pt x="48" y="3"/>
                      <a:pt x="25" y="42"/>
                    </a:cubicBezTo>
                    <a:cubicBezTo>
                      <a:pt x="6" y="74"/>
                      <a:pt x="0" y="114"/>
                      <a:pt x="6" y="150"/>
                    </a:cubicBezTo>
                    <a:cubicBezTo>
                      <a:pt x="11" y="176"/>
                      <a:pt x="22" y="201"/>
                      <a:pt x="39" y="218"/>
                    </a:cubicBezTo>
                    <a:cubicBezTo>
                      <a:pt x="80" y="259"/>
                      <a:pt x="140" y="246"/>
                      <a:pt x="172" y="190"/>
                    </a:cubicBezTo>
                    <a:cubicBezTo>
                      <a:pt x="191" y="158"/>
                      <a:pt x="207" y="130"/>
                      <a:pt x="211" y="104"/>
                    </a:cubicBezTo>
                    <a:cubicBezTo>
                      <a:pt x="212" y="102"/>
                      <a:pt x="213" y="101"/>
                      <a:pt x="213" y="99"/>
                    </a:cubicBezTo>
                    <a:cubicBezTo>
                      <a:pt x="213" y="99"/>
                      <a:pt x="213" y="98"/>
                      <a:pt x="212" y="98"/>
                    </a:cubicBezTo>
                    <a:cubicBezTo>
                      <a:pt x="207" y="92"/>
                      <a:pt x="203" y="87"/>
                      <a:pt x="199" y="83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ŝḷîḓé-Freeform 26">
                <a:extLst>
                  <a:ext uri="{FF2B5EF4-FFF2-40B4-BE49-F238E27FC236}">
                    <a16:creationId xmlns:a16="http://schemas.microsoft.com/office/drawing/2014/main" id="{2DE86D10-9CC5-4F34-A2C8-F29D3FA265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2425" y="2555876"/>
                <a:ext cx="763588" cy="1065212"/>
              </a:xfrm>
              <a:custGeom>
                <a:avLst/>
                <a:gdLst>
                  <a:gd name="T0" fmla="*/ 22 w 203"/>
                  <a:gd name="T1" fmla="*/ 60 h 283"/>
                  <a:gd name="T2" fmla="*/ 34 w 203"/>
                  <a:gd name="T3" fmla="*/ 216 h 283"/>
                  <a:gd name="T4" fmla="*/ 72 w 203"/>
                  <a:gd name="T5" fmla="*/ 246 h 283"/>
                  <a:gd name="T6" fmla="*/ 95 w 203"/>
                  <a:gd name="T7" fmla="*/ 267 h 283"/>
                  <a:gd name="T8" fmla="*/ 99 w 203"/>
                  <a:gd name="T9" fmla="*/ 270 h 283"/>
                  <a:gd name="T10" fmla="*/ 113 w 203"/>
                  <a:gd name="T11" fmla="*/ 283 h 283"/>
                  <a:gd name="T12" fmla="*/ 170 w 203"/>
                  <a:gd name="T13" fmla="*/ 207 h 283"/>
                  <a:gd name="T14" fmla="*/ 155 w 203"/>
                  <a:gd name="T15" fmla="*/ 31 h 283"/>
                  <a:gd name="T16" fmla="*/ 56 w 203"/>
                  <a:gd name="T17" fmla="*/ 22 h 283"/>
                  <a:gd name="T18" fmla="*/ 22 w 203"/>
                  <a:gd name="T19" fmla="*/ 6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83">
                    <a:moveTo>
                      <a:pt x="22" y="60"/>
                    </a:moveTo>
                    <a:cubicBezTo>
                      <a:pt x="0" y="99"/>
                      <a:pt x="11" y="165"/>
                      <a:pt x="34" y="216"/>
                    </a:cubicBezTo>
                    <a:cubicBezTo>
                      <a:pt x="37" y="216"/>
                      <a:pt x="55" y="231"/>
                      <a:pt x="72" y="246"/>
                    </a:cubicBezTo>
                    <a:cubicBezTo>
                      <a:pt x="79" y="252"/>
                      <a:pt x="87" y="259"/>
                      <a:pt x="95" y="267"/>
                    </a:cubicBezTo>
                    <a:cubicBezTo>
                      <a:pt x="97" y="268"/>
                      <a:pt x="98" y="269"/>
                      <a:pt x="99" y="270"/>
                    </a:cubicBezTo>
                    <a:cubicBezTo>
                      <a:pt x="103" y="274"/>
                      <a:pt x="108" y="278"/>
                      <a:pt x="113" y="283"/>
                    </a:cubicBezTo>
                    <a:cubicBezTo>
                      <a:pt x="133" y="272"/>
                      <a:pt x="150" y="241"/>
                      <a:pt x="170" y="207"/>
                    </a:cubicBezTo>
                    <a:cubicBezTo>
                      <a:pt x="203" y="151"/>
                      <a:pt x="196" y="72"/>
                      <a:pt x="155" y="31"/>
                    </a:cubicBezTo>
                    <a:cubicBezTo>
                      <a:pt x="126" y="2"/>
                      <a:pt x="88" y="0"/>
                      <a:pt x="56" y="22"/>
                    </a:cubicBezTo>
                    <a:cubicBezTo>
                      <a:pt x="44" y="31"/>
                      <a:pt x="32" y="43"/>
                      <a:pt x="22" y="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ŝḷîḓé-Freeform 27">
                <a:extLst>
                  <a:ext uri="{FF2B5EF4-FFF2-40B4-BE49-F238E27FC236}">
                    <a16:creationId xmlns:a16="http://schemas.microsoft.com/office/drawing/2014/main" id="{9B1D2CBA-E26D-4EFA-A036-195F6D9BB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6250" y="3368675"/>
                <a:ext cx="1438275" cy="1476375"/>
              </a:xfrm>
              <a:custGeom>
                <a:avLst/>
                <a:gdLst>
                  <a:gd name="T0" fmla="*/ 381 w 382"/>
                  <a:gd name="T1" fmla="*/ 346 h 392"/>
                  <a:gd name="T2" fmla="*/ 374 w 382"/>
                  <a:gd name="T3" fmla="*/ 338 h 392"/>
                  <a:gd name="T4" fmla="*/ 80 w 382"/>
                  <a:gd name="T5" fmla="*/ 67 h 392"/>
                  <a:gd name="T6" fmla="*/ 66 w 382"/>
                  <a:gd name="T7" fmla="*/ 54 h 392"/>
                  <a:gd name="T8" fmla="*/ 62 w 382"/>
                  <a:gd name="T9" fmla="*/ 51 h 392"/>
                  <a:gd name="T10" fmla="*/ 39 w 382"/>
                  <a:gd name="T11" fmla="*/ 30 h 392"/>
                  <a:gd name="T12" fmla="*/ 1 w 382"/>
                  <a:gd name="T13" fmla="*/ 0 h 392"/>
                  <a:gd name="T14" fmla="*/ 1 w 382"/>
                  <a:gd name="T15" fmla="*/ 0 h 392"/>
                  <a:gd name="T16" fmla="*/ 1 w 382"/>
                  <a:gd name="T17" fmla="*/ 0 h 392"/>
                  <a:gd name="T18" fmla="*/ 1 w 382"/>
                  <a:gd name="T19" fmla="*/ 0 h 392"/>
                  <a:gd name="T20" fmla="*/ 1 w 382"/>
                  <a:gd name="T21" fmla="*/ 2 h 392"/>
                  <a:gd name="T22" fmla="*/ 57 w 382"/>
                  <a:gd name="T23" fmla="*/ 69 h 392"/>
                  <a:gd name="T24" fmla="*/ 70 w 382"/>
                  <a:gd name="T25" fmla="*/ 84 h 392"/>
                  <a:gd name="T26" fmla="*/ 71 w 382"/>
                  <a:gd name="T27" fmla="*/ 85 h 392"/>
                  <a:gd name="T28" fmla="*/ 347 w 382"/>
                  <a:gd name="T29" fmla="*/ 384 h 392"/>
                  <a:gd name="T30" fmla="*/ 355 w 382"/>
                  <a:gd name="T31" fmla="*/ 392 h 392"/>
                  <a:gd name="T32" fmla="*/ 358 w 382"/>
                  <a:gd name="T33" fmla="*/ 391 h 392"/>
                  <a:gd name="T34" fmla="*/ 374 w 382"/>
                  <a:gd name="T35" fmla="*/ 376 h 392"/>
                  <a:gd name="T36" fmla="*/ 381 w 382"/>
                  <a:gd name="T37" fmla="*/ 351 h 392"/>
                  <a:gd name="T38" fmla="*/ 381 w 382"/>
                  <a:gd name="T39" fmla="*/ 34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2" h="392">
                    <a:moveTo>
                      <a:pt x="381" y="346"/>
                    </a:moveTo>
                    <a:cubicBezTo>
                      <a:pt x="381" y="346"/>
                      <a:pt x="379" y="343"/>
                      <a:pt x="374" y="338"/>
                    </a:cubicBezTo>
                    <a:cubicBezTo>
                      <a:pt x="337" y="304"/>
                      <a:pt x="177" y="154"/>
                      <a:pt x="80" y="67"/>
                    </a:cubicBezTo>
                    <a:cubicBezTo>
                      <a:pt x="75" y="62"/>
                      <a:pt x="70" y="58"/>
                      <a:pt x="66" y="54"/>
                    </a:cubicBezTo>
                    <a:cubicBezTo>
                      <a:pt x="65" y="53"/>
                      <a:pt x="64" y="52"/>
                      <a:pt x="62" y="51"/>
                    </a:cubicBezTo>
                    <a:cubicBezTo>
                      <a:pt x="54" y="43"/>
                      <a:pt x="46" y="36"/>
                      <a:pt x="39" y="30"/>
                    </a:cubicBezTo>
                    <a:cubicBezTo>
                      <a:pt x="22" y="15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2"/>
                    </a:cubicBezTo>
                    <a:cubicBezTo>
                      <a:pt x="3" y="9"/>
                      <a:pt x="31" y="40"/>
                      <a:pt x="57" y="69"/>
                    </a:cubicBezTo>
                    <a:cubicBezTo>
                      <a:pt x="61" y="73"/>
                      <a:pt x="65" y="78"/>
                      <a:pt x="70" y="84"/>
                    </a:cubicBezTo>
                    <a:cubicBezTo>
                      <a:pt x="71" y="84"/>
                      <a:pt x="71" y="85"/>
                      <a:pt x="71" y="85"/>
                    </a:cubicBezTo>
                    <a:cubicBezTo>
                      <a:pt x="162" y="186"/>
                      <a:pt x="312" y="347"/>
                      <a:pt x="347" y="384"/>
                    </a:cubicBezTo>
                    <a:cubicBezTo>
                      <a:pt x="352" y="389"/>
                      <a:pt x="355" y="392"/>
                      <a:pt x="355" y="392"/>
                    </a:cubicBezTo>
                    <a:cubicBezTo>
                      <a:pt x="355" y="392"/>
                      <a:pt x="356" y="392"/>
                      <a:pt x="358" y="391"/>
                    </a:cubicBezTo>
                    <a:cubicBezTo>
                      <a:pt x="362" y="390"/>
                      <a:pt x="367" y="386"/>
                      <a:pt x="374" y="376"/>
                    </a:cubicBezTo>
                    <a:cubicBezTo>
                      <a:pt x="380" y="365"/>
                      <a:pt x="381" y="356"/>
                      <a:pt x="381" y="351"/>
                    </a:cubicBezTo>
                    <a:cubicBezTo>
                      <a:pt x="382" y="348"/>
                      <a:pt x="381" y="346"/>
                      <a:pt x="381" y="34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B9890E7-F9B2-4378-BEBA-D87CE4C00806}"/>
              </a:ext>
            </a:extLst>
          </p:cNvPr>
          <p:cNvGrpSpPr/>
          <p:nvPr/>
        </p:nvGrpSpPr>
        <p:grpSpPr>
          <a:xfrm>
            <a:off x="1011441" y="1580609"/>
            <a:ext cx="3621890" cy="784194"/>
            <a:chOff x="1011441" y="1580609"/>
            <a:chExt cx="3621890" cy="78419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CA2DEED-FA81-41DC-8DE1-6FB22E3BBBC4}"/>
                </a:ext>
              </a:extLst>
            </p:cNvPr>
            <p:cNvGrpSpPr/>
            <p:nvPr/>
          </p:nvGrpSpPr>
          <p:grpSpPr>
            <a:xfrm>
              <a:off x="1542054" y="1580609"/>
              <a:ext cx="3091277" cy="784194"/>
              <a:chOff x="1644321" y="2174259"/>
              <a:chExt cx="4109786" cy="1042569"/>
            </a:xfrm>
          </p:grpSpPr>
          <p:sp>
            <p:nvSpPr>
              <p:cNvPr id="15" name="îŝḷîḓé-文本框 65">
                <a:extLst>
                  <a:ext uri="{FF2B5EF4-FFF2-40B4-BE49-F238E27FC236}">
                    <a16:creationId xmlns:a16="http://schemas.microsoft.com/office/drawing/2014/main" id="{1C7154E3-54F8-4EF5-B8C6-A9A89A51290A}"/>
                  </a:ext>
                </a:extLst>
              </p:cNvPr>
              <p:cNvSpPr txBox="1"/>
              <p:nvPr/>
            </p:nvSpPr>
            <p:spPr>
              <a:xfrm>
                <a:off x="1644321" y="2174259"/>
                <a:ext cx="4109786" cy="369332"/>
              </a:xfrm>
              <a:prstGeom prst="rect">
                <a:avLst/>
              </a:prstGeom>
              <a:noFill/>
            </p:spPr>
            <p:txBody>
              <a:bodyPr wrap="none" anchor="b" anchorCtr="0">
                <a:normAutofit fontScale="92500" lnSpcReduction="10000"/>
              </a:bodyPr>
              <a:lstStyle/>
              <a:p>
                <a:r>
                  <a:rPr lang="zh-CN" altLang="en-US" sz="1400" b="1" dirty="0">
                    <a:solidFill>
                      <a:schemeClr val="accent1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16" name="îŝḷîḓé-文本框 66">
                <a:extLst>
                  <a:ext uri="{FF2B5EF4-FFF2-40B4-BE49-F238E27FC236}">
                    <a16:creationId xmlns:a16="http://schemas.microsoft.com/office/drawing/2014/main" id="{76005DCD-B3D5-4BD4-B550-88CEE293092F}"/>
                  </a:ext>
                </a:extLst>
              </p:cNvPr>
              <p:cNvSpPr txBox="1"/>
              <p:nvPr/>
            </p:nvSpPr>
            <p:spPr>
              <a:xfrm>
                <a:off x="1644321" y="2476592"/>
                <a:ext cx="4109786" cy="740236"/>
              </a:xfrm>
              <a:prstGeom prst="rect">
                <a:avLst/>
              </a:prstGeom>
              <a:noFill/>
            </p:spPr>
            <p:txBody>
              <a:bodyPr wrap="square"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/>
                  <a:t>此部分内容作为文字排版占位显示（建议使用主题字体）</a:t>
                </a:r>
                <a:br>
                  <a:rPr lang="zh-CN" altLang="en-US" sz="1100"/>
                </a:br>
                <a:r>
                  <a:rPr lang="zh-CN" altLang="en-US" sz="1100"/>
                  <a:t>如需更改请在（设置形状格式）菜单下（文本选项）中调整</a:t>
                </a:r>
              </a:p>
            </p:txBody>
          </p:sp>
        </p:grpSp>
        <p:sp>
          <p:nvSpPr>
            <p:cNvPr id="8" name="îŝḷîḓé-Freeform 7">
              <a:extLst>
                <a:ext uri="{FF2B5EF4-FFF2-40B4-BE49-F238E27FC236}">
                  <a16:creationId xmlns:a16="http://schemas.microsoft.com/office/drawing/2014/main" id="{1CB444D2-598C-4BEC-84FC-5830634B5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41" y="1721393"/>
              <a:ext cx="426928" cy="422842"/>
            </a:xfrm>
            <a:custGeom>
              <a:avLst/>
              <a:gdLst>
                <a:gd name="connsiteX0" fmla="*/ 242094 w 331788"/>
                <a:gd name="connsiteY0" fmla="*/ 203585 h 328613"/>
                <a:gd name="connsiteX1" fmla="*/ 214264 w 331788"/>
                <a:gd name="connsiteY1" fmla="*/ 214264 h 328613"/>
                <a:gd name="connsiteX2" fmla="*/ 214264 w 331788"/>
                <a:gd name="connsiteY2" fmla="*/ 269924 h 328613"/>
                <a:gd name="connsiteX3" fmla="*/ 269924 w 331788"/>
                <a:gd name="connsiteY3" fmla="*/ 269924 h 328613"/>
                <a:gd name="connsiteX4" fmla="*/ 269924 w 331788"/>
                <a:gd name="connsiteY4" fmla="*/ 214264 h 328613"/>
                <a:gd name="connsiteX5" fmla="*/ 242094 w 331788"/>
                <a:gd name="connsiteY5" fmla="*/ 203585 h 328613"/>
                <a:gd name="connsiteX6" fmla="*/ 85725 w 331788"/>
                <a:gd name="connsiteY6" fmla="*/ 200752 h 328613"/>
                <a:gd name="connsiteX7" fmla="*/ 136525 w 331788"/>
                <a:gd name="connsiteY7" fmla="*/ 207698 h 328613"/>
                <a:gd name="connsiteX8" fmla="*/ 132667 w 331788"/>
                <a:gd name="connsiteY8" fmla="*/ 222250 h 328613"/>
                <a:gd name="connsiteX9" fmla="*/ 38783 w 331788"/>
                <a:gd name="connsiteY9" fmla="*/ 222250 h 328613"/>
                <a:gd name="connsiteX10" fmla="*/ 34925 w 331788"/>
                <a:gd name="connsiteY10" fmla="*/ 207698 h 328613"/>
                <a:gd name="connsiteX11" fmla="*/ 85725 w 331788"/>
                <a:gd name="connsiteY11" fmla="*/ 200752 h 328613"/>
                <a:gd name="connsiteX12" fmla="*/ 86038 w 331788"/>
                <a:gd name="connsiteY12" fmla="*/ 150283 h 328613"/>
                <a:gd name="connsiteX13" fmla="*/ 136525 w 331788"/>
                <a:gd name="connsiteY13" fmla="*/ 158221 h 328613"/>
                <a:gd name="connsiteX14" fmla="*/ 132678 w 331788"/>
                <a:gd name="connsiteY14" fmla="*/ 171450 h 328613"/>
                <a:gd name="connsiteX15" fmla="*/ 39076 w 331788"/>
                <a:gd name="connsiteY15" fmla="*/ 171450 h 328613"/>
                <a:gd name="connsiteX16" fmla="*/ 36512 w 331788"/>
                <a:gd name="connsiteY16" fmla="*/ 158221 h 328613"/>
                <a:gd name="connsiteX17" fmla="*/ 86038 w 331788"/>
                <a:gd name="connsiteY17" fmla="*/ 150283 h 328613"/>
                <a:gd name="connsiteX18" fmla="*/ 243681 w 331788"/>
                <a:gd name="connsiteY18" fmla="*/ 148724 h 328613"/>
                <a:gd name="connsiteX19" fmla="*/ 295275 w 331788"/>
                <a:gd name="connsiteY19" fmla="*/ 156745 h 328613"/>
                <a:gd name="connsiteX20" fmla="*/ 292663 w 331788"/>
                <a:gd name="connsiteY20" fmla="*/ 171450 h 328613"/>
                <a:gd name="connsiteX21" fmla="*/ 197312 w 331788"/>
                <a:gd name="connsiteY21" fmla="*/ 171450 h 328613"/>
                <a:gd name="connsiteX22" fmla="*/ 192087 w 331788"/>
                <a:gd name="connsiteY22" fmla="*/ 156745 h 328613"/>
                <a:gd name="connsiteX23" fmla="*/ 243681 w 331788"/>
                <a:gd name="connsiteY23" fmla="*/ 148724 h 328613"/>
                <a:gd name="connsiteX24" fmla="*/ 86038 w 331788"/>
                <a:gd name="connsiteY24" fmla="*/ 99483 h 328613"/>
                <a:gd name="connsiteX25" fmla="*/ 136525 w 331788"/>
                <a:gd name="connsiteY25" fmla="*/ 107421 h 328613"/>
                <a:gd name="connsiteX26" fmla="*/ 132678 w 331788"/>
                <a:gd name="connsiteY26" fmla="*/ 120650 h 328613"/>
                <a:gd name="connsiteX27" fmla="*/ 39076 w 331788"/>
                <a:gd name="connsiteY27" fmla="*/ 120650 h 328613"/>
                <a:gd name="connsiteX28" fmla="*/ 36512 w 331788"/>
                <a:gd name="connsiteY28" fmla="*/ 107421 h 328613"/>
                <a:gd name="connsiteX29" fmla="*/ 86038 w 331788"/>
                <a:gd name="connsiteY29" fmla="*/ 99483 h 328613"/>
                <a:gd name="connsiteX30" fmla="*/ 243681 w 331788"/>
                <a:gd name="connsiteY30" fmla="*/ 99152 h 328613"/>
                <a:gd name="connsiteX31" fmla="*/ 295275 w 331788"/>
                <a:gd name="connsiteY31" fmla="*/ 106098 h 328613"/>
                <a:gd name="connsiteX32" fmla="*/ 292663 w 331788"/>
                <a:gd name="connsiteY32" fmla="*/ 120650 h 328613"/>
                <a:gd name="connsiteX33" fmla="*/ 196006 w 331788"/>
                <a:gd name="connsiteY33" fmla="*/ 120650 h 328613"/>
                <a:gd name="connsiteX34" fmla="*/ 192087 w 331788"/>
                <a:gd name="connsiteY34" fmla="*/ 106098 h 328613"/>
                <a:gd name="connsiteX35" fmla="*/ 243681 w 331788"/>
                <a:gd name="connsiteY35" fmla="*/ 99152 h 328613"/>
                <a:gd name="connsiteX36" fmla="*/ 243681 w 331788"/>
                <a:gd name="connsiteY36" fmla="*/ 48711 h 328613"/>
                <a:gd name="connsiteX37" fmla="*/ 295275 w 331788"/>
                <a:gd name="connsiteY37" fmla="*/ 56732 h 328613"/>
                <a:gd name="connsiteX38" fmla="*/ 292663 w 331788"/>
                <a:gd name="connsiteY38" fmla="*/ 71437 h 328613"/>
                <a:gd name="connsiteX39" fmla="*/ 197312 w 331788"/>
                <a:gd name="connsiteY39" fmla="*/ 71437 h 328613"/>
                <a:gd name="connsiteX40" fmla="*/ 192087 w 331788"/>
                <a:gd name="connsiteY40" fmla="*/ 56732 h 328613"/>
                <a:gd name="connsiteX41" fmla="*/ 243681 w 331788"/>
                <a:gd name="connsiteY41" fmla="*/ 48711 h 328613"/>
                <a:gd name="connsiteX42" fmla="*/ 85725 w 331788"/>
                <a:gd name="connsiteY42" fmla="*/ 48683 h 328613"/>
                <a:gd name="connsiteX43" fmla="*/ 136525 w 331788"/>
                <a:gd name="connsiteY43" fmla="*/ 56621 h 328613"/>
                <a:gd name="connsiteX44" fmla="*/ 132667 w 331788"/>
                <a:gd name="connsiteY44" fmla="*/ 69850 h 328613"/>
                <a:gd name="connsiteX45" fmla="*/ 38783 w 331788"/>
                <a:gd name="connsiteY45" fmla="*/ 69850 h 328613"/>
                <a:gd name="connsiteX46" fmla="*/ 34925 w 331788"/>
                <a:gd name="connsiteY46" fmla="*/ 56621 h 328613"/>
                <a:gd name="connsiteX47" fmla="*/ 85725 w 331788"/>
                <a:gd name="connsiteY47" fmla="*/ 48683 h 328613"/>
                <a:gd name="connsiteX48" fmla="*/ 245779 w 331788"/>
                <a:gd name="connsiteY48" fmla="*/ 12700 h 328613"/>
                <a:gd name="connsiteX49" fmla="*/ 171450 w 331788"/>
                <a:gd name="connsiteY49" fmla="*/ 28215 h 328613"/>
                <a:gd name="connsiteX50" fmla="*/ 171450 w 331788"/>
                <a:gd name="connsiteY50" fmla="*/ 263525 h 328613"/>
                <a:gd name="connsiteX51" fmla="*/ 192314 w 331788"/>
                <a:gd name="connsiteY51" fmla="*/ 257061 h 328613"/>
                <a:gd name="connsiteX52" fmla="*/ 205355 w 331788"/>
                <a:gd name="connsiteY52" fmla="*/ 205344 h 328613"/>
                <a:gd name="connsiteX53" fmla="*/ 279684 w 331788"/>
                <a:gd name="connsiteY53" fmla="*/ 205344 h 328613"/>
                <a:gd name="connsiteX54" fmla="*/ 294028 w 331788"/>
                <a:gd name="connsiteY54" fmla="*/ 257061 h 328613"/>
                <a:gd name="connsiteX55" fmla="*/ 317500 w 331788"/>
                <a:gd name="connsiteY55" fmla="*/ 263525 h 328613"/>
                <a:gd name="connsiteX56" fmla="*/ 317500 w 331788"/>
                <a:gd name="connsiteY56" fmla="*/ 28215 h 328613"/>
                <a:gd name="connsiteX57" fmla="*/ 245779 w 331788"/>
                <a:gd name="connsiteY57" fmla="*/ 12700 h 328613"/>
                <a:gd name="connsiteX58" fmla="*/ 84931 w 331788"/>
                <a:gd name="connsiteY58" fmla="*/ 12700 h 328613"/>
                <a:gd name="connsiteX59" fmla="*/ 12700 w 331788"/>
                <a:gd name="connsiteY59" fmla="*/ 28215 h 328613"/>
                <a:gd name="connsiteX60" fmla="*/ 12700 w 331788"/>
                <a:gd name="connsiteY60" fmla="*/ 263525 h 328613"/>
                <a:gd name="connsiteX61" fmla="*/ 84931 w 331788"/>
                <a:gd name="connsiteY61" fmla="*/ 249303 h 328613"/>
                <a:gd name="connsiteX62" fmla="*/ 157163 w 331788"/>
                <a:gd name="connsiteY62" fmla="*/ 263525 h 328613"/>
                <a:gd name="connsiteX63" fmla="*/ 157163 w 331788"/>
                <a:gd name="connsiteY63" fmla="*/ 28215 h 328613"/>
                <a:gd name="connsiteX64" fmla="*/ 84931 w 331788"/>
                <a:gd name="connsiteY64" fmla="*/ 12700 h 328613"/>
                <a:gd name="connsiteX65" fmla="*/ 86835 w 331788"/>
                <a:gd name="connsiteY65" fmla="*/ 0 h 328613"/>
                <a:gd name="connsiteX66" fmla="*/ 165894 w 331788"/>
                <a:gd name="connsiteY66" fmla="*/ 15525 h 328613"/>
                <a:gd name="connsiteX67" fmla="*/ 244953 w 331788"/>
                <a:gd name="connsiteY67" fmla="*/ 0 h 328613"/>
                <a:gd name="connsiteX68" fmla="*/ 326604 w 331788"/>
                <a:gd name="connsiteY68" fmla="*/ 16819 h 328613"/>
                <a:gd name="connsiteX69" fmla="*/ 331788 w 331788"/>
                <a:gd name="connsiteY69" fmla="*/ 23288 h 328613"/>
                <a:gd name="connsiteX70" fmla="*/ 331788 w 331788"/>
                <a:gd name="connsiteY70" fmla="*/ 274276 h 328613"/>
                <a:gd name="connsiteX71" fmla="*/ 322716 w 331788"/>
                <a:gd name="connsiteY71" fmla="*/ 280744 h 328613"/>
                <a:gd name="connsiteX72" fmla="*/ 289019 w 331788"/>
                <a:gd name="connsiteY72" fmla="*/ 269101 h 328613"/>
                <a:gd name="connsiteX73" fmla="*/ 285130 w 331788"/>
                <a:gd name="connsiteY73" fmla="*/ 274276 h 328613"/>
                <a:gd name="connsiteX74" fmla="*/ 329196 w 331788"/>
                <a:gd name="connsiteY74" fmla="*/ 318263 h 328613"/>
                <a:gd name="connsiteX75" fmla="*/ 318828 w 331788"/>
                <a:gd name="connsiteY75" fmla="*/ 328613 h 328613"/>
                <a:gd name="connsiteX76" fmla="*/ 274762 w 331788"/>
                <a:gd name="connsiteY76" fmla="*/ 284626 h 328613"/>
                <a:gd name="connsiteX77" fmla="*/ 206072 w 331788"/>
                <a:gd name="connsiteY77" fmla="*/ 279451 h 328613"/>
                <a:gd name="connsiteX78" fmla="*/ 198295 w 331788"/>
                <a:gd name="connsiteY78" fmla="*/ 270394 h 328613"/>
                <a:gd name="connsiteX79" fmla="*/ 167190 w 331788"/>
                <a:gd name="connsiteY79" fmla="*/ 280744 h 328613"/>
                <a:gd name="connsiteX80" fmla="*/ 163302 w 331788"/>
                <a:gd name="connsiteY80" fmla="*/ 280744 h 328613"/>
                <a:gd name="connsiteX81" fmla="*/ 85539 w 331788"/>
                <a:gd name="connsiteY81" fmla="*/ 263926 h 328613"/>
                <a:gd name="connsiteX82" fmla="*/ 9072 w 331788"/>
                <a:gd name="connsiteY82" fmla="*/ 280744 h 328613"/>
                <a:gd name="connsiteX83" fmla="*/ 0 w 331788"/>
                <a:gd name="connsiteY83" fmla="*/ 274276 h 328613"/>
                <a:gd name="connsiteX84" fmla="*/ 0 w 331788"/>
                <a:gd name="connsiteY84" fmla="*/ 23288 h 328613"/>
                <a:gd name="connsiteX85" fmla="*/ 5184 w 331788"/>
                <a:gd name="connsiteY85" fmla="*/ 16819 h 328613"/>
                <a:gd name="connsiteX86" fmla="*/ 86835 w 331788"/>
                <a:gd name="connsiteY86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1788" h="328613">
                  <a:moveTo>
                    <a:pt x="242094" y="203585"/>
                  </a:moveTo>
                  <a:cubicBezTo>
                    <a:pt x="232062" y="203585"/>
                    <a:pt x="222031" y="207145"/>
                    <a:pt x="214264" y="214264"/>
                  </a:cubicBezTo>
                  <a:cubicBezTo>
                    <a:pt x="200025" y="229797"/>
                    <a:pt x="200025" y="254391"/>
                    <a:pt x="214264" y="269924"/>
                  </a:cubicBezTo>
                  <a:cubicBezTo>
                    <a:pt x="229797" y="284163"/>
                    <a:pt x="254391" y="284163"/>
                    <a:pt x="269924" y="269924"/>
                  </a:cubicBezTo>
                  <a:cubicBezTo>
                    <a:pt x="284163" y="254391"/>
                    <a:pt x="284163" y="229797"/>
                    <a:pt x="269924" y="214264"/>
                  </a:cubicBezTo>
                  <a:cubicBezTo>
                    <a:pt x="262158" y="207145"/>
                    <a:pt x="252126" y="203585"/>
                    <a:pt x="242094" y="203585"/>
                  </a:cubicBezTo>
                  <a:close/>
                  <a:moveTo>
                    <a:pt x="85725" y="200752"/>
                  </a:moveTo>
                  <a:cubicBezTo>
                    <a:pt x="102122" y="200752"/>
                    <a:pt x="118520" y="203067"/>
                    <a:pt x="136525" y="207698"/>
                  </a:cubicBezTo>
                  <a:cubicBezTo>
                    <a:pt x="136525" y="207698"/>
                    <a:pt x="136525" y="207698"/>
                    <a:pt x="132667" y="222250"/>
                  </a:cubicBezTo>
                  <a:cubicBezTo>
                    <a:pt x="99229" y="211667"/>
                    <a:pt x="72221" y="211667"/>
                    <a:pt x="38783" y="222250"/>
                  </a:cubicBezTo>
                  <a:cubicBezTo>
                    <a:pt x="38783" y="222250"/>
                    <a:pt x="38783" y="222250"/>
                    <a:pt x="34925" y="207698"/>
                  </a:cubicBezTo>
                  <a:cubicBezTo>
                    <a:pt x="52930" y="203067"/>
                    <a:pt x="69327" y="200752"/>
                    <a:pt x="85725" y="200752"/>
                  </a:cubicBezTo>
                  <a:close/>
                  <a:moveTo>
                    <a:pt x="86038" y="150283"/>
                  </a:moveTo>
                  <a:cubicBezTo>
                    <a:pt x="102226" y="150283"/>
                    <a:pt x="118574" y="152929"/>
                    <a:pt x="136525" y="158221"/>
                  </a:cubicBezTo>
                  <a:cubicBezTo>
                    <a:pt x="136525" y="158221"/>
                    <a:pt x="136525" y="158221"/>
                    <a:pt x="132678" y="171450"/>
                  </a:cubicBezTo>
                  <a:cubicBezTo>
                    <a:pt x="99341" y="162190"/>
                    <a:pt x="72414" y="162190"/>
                    <a:pt x="39076" y="171450"/>
                  </a:cubicBezTo>
                  <a:cubicBezTo>
                    <a:pt x="39076" y="171450"/>
                    <a:pt x="39076" y="171450"/>
                    <a:pt x="36512" y="158221"/>
                  </a:cubicBezTo>
                  <a:cubicBezTo>
                    <a:pt x="53822" y="152929"/>
                    <a:pt x="69850" y="150283"/>
                    <a:pt x="86038" y="150283"/>
                  </a:cubicBezTo>
                  <a:close/>
                  <a:moveTo>
                    <a:pt x="243681" y="148724"/>
                  </a:moveTo>
                  <a:cubicBezTo>
                    <a:pt x="260335" y="148724"/>
                    <a:pt x="276989" y="151398"/>
                    <a:pt x="295275" y="156745"/>
                  </a:cubicBezTo>
                  <a:cubicBezTo>
                    <a:pt x="295275" y="156745"/>
                    <a:pt x="295275" y="156745"/>
                    <a:pt x="292663" y="171450"/>
                  </a:cubicBezTo>
                  <a:cubicBezTo>
                    <a:pt x="257396" y="162092"/>
                    <a:pt x="231272" y="162092"/>
                    <a:pt x="197312" y="171450"/>
                  </a:cubicBezTo>
                  <a:cubicBezTo>
                    <a:pt x="197312" y="171450"/>
                    <a:pt x="197312" y="171450"/>
                    <a:pt x="192087" y="156745"/>
                  </a:cubicBezTo>
                  <a:cubicBezTo>
                    <a:pt x="210374" y="151398"/>
                    <a:pt x="227027" y="148724"/>
                    <a:pt x="243681" y="148724"/>
                  </a:cubicBezTo>
                  <a:close/>
                  <a:moveTo>
                    <a:pt x="86038" y="99483"/>
                  </a:moveTo>
                  <a:cubicBezTo>
                    <a:pt x="102226" y="99483"/>
                    <a:pt x="118574" y="102129"/>
                    <a:pt x="136525" y="107421"/>
                  </a:cubicBezTo>
                  <a:cubicBezTo>
                    <a:pt x="136525" y="107421"/>
                    <a:pt x="136525" y="107421"/>
                    <a:pt x="132678" y="120650"/>
                  </a:cubicBezTo>
                  <a:cubicBezTo>
                    <a:pt x="99341" y="111390"/>
                    <a:pt x="72414" y="111390"/>
                    <a:pt x="39076" y="120650"/>
                  </a:cubicBezTo>
                  <a:cubicBezTo>
                    <a:pt x="39076" y="120650"/>
                    <a:pt x="39076" y="120650"/>
                    <a:pt x="36512" y="107421"/>
                  </a:cubicBezTo>
                  <a:cubicBezTo>
                    <a:pt x="53822" y="102129"/>
                    <a:pt x="69850" y="99483"/>
                    <a:pt x="86038" y="99483"/>
                  </a:cubicBezTo>
                  <a:close/>
                  <a:moveTo>
                    <a:pt x="243681" y="99152"/>
                  </a:moveTo>
                  <a:cubicBezTo>
                    <a:pt x="260335" y="99152"/>
                    <a:pt x="276989" y="101467"/>
                    <a:pt x="295275" y="106098"/>
                  </a:cubicBezTo>
                  <a:cubicBezTo>
                    <a:pt x="295275" y="106098"/>
                    <a:pt x="295275" y="106098"/>
                    <a:pt x="292663" y="120650"/>
                  </a:cubicBezTo>
                  <a:cubicBezTo>
                    <a:pt x="257396" y="111390"/>
                    <a:pt x="231272" y="111390"/>
                    <a:pt x="196006" y="120650"/>
                  </a:cubicBezTo>
                  <a:cubicBezTo>
                    <a:pt x="196006" y="120650"/>
                    <a:pt x="196006" y="120650"/>
                    <a:pt x="192087" y="106098"/>
                  </a:cubicBezTo>
                  <a:cubicBezTo>
                    <a:pt x="210374" y="101467"/>
                    <a:pt x="227027" y="99152"/>
                    <a:pt x="243681" y="99152"/>
                  </a:cubicBezTo>
                  <a:close/>
                  <a:moveTo>
                    <a:pt x="243681" y="48711"/>
                  </a:moveTo>
                  <a:cubicBezTo>
                    <a:pt x="260335" y="48711"/>
                    <a:pt x="276989" y="51385"/>
                    <a:pt x="295275" y="56732"/>
                  </a:cubicBezTo>
                  <a:cubicBezTo>
                    <a:pt x="295275" y="56732"/>
                    <a:pt x="295275" y="56732"/>
                    <a:pt x="292663" y="71437"/>
                  </a:cubicBezTo>
                  <a:cubicBezTo>
                    <a:pt x="257396" y="60742"/>
                    <a:pt x="231272" y="60742"/>
                    <a:pt x="197312" y="71437"/>
                  </a:cubicBezTo>
                  <a:cubicBezTo>
                    <a:pt x="197312" y="71437"/>
                    <a:pt x="197312" y="71437"/>
                    <a:pt x="192087" y="56732"/>
                  </a:cubicBezTo>
                  <a:cubicBezTo>
                    <a:pt x="210374" y="51385"/>
                    <a:pt x="227027" y="48711"/>
                    <a:pt x="243681" y="48711"/>
                  </a:cubicBezTo>
                  <a:close/>
                  <a:moveTo>
                    <a:pt x="85725" y="48683"/>
                  </a:moveTo>
                  <a:cubicBezTo>
                    <a:pt x="102122" y="48683"/>
                    <a:pt x="118520" y="51329"/>
                    <a:pt x="136525" y="56621"/>
                  </a:cubicBezTo>
                  <a:cubicBezTo>
                    <a:pt x="136525" y="56621"/>
                    <a:pt x="136525" y="56621"/>
                    <a:pt x="132667" y="69850"/>
                  </a:cubicBezTo>
                  <a:cubicBezTo>
                    <a:pt x="99229" y="60590"/>
                    <a:pt x="72221" y="60590"/>
                    <a:pt x="38783" y="69850"/>
                  </a:cubicBezTo>
                  <a:lnTo>
                    <a:pt x="34925" y="56621"/>
                  </a:lnTo>
                  <a:cubicBezTo>
                    <a:pt x="52930" y="51329"/>
                    <a:pt x="69327" y="48683"/>
                    <a:pt x="85725" y="48683"/>
                  </a:cubicBezTo>
                  <a:close/>
                  <a:moveTo>
                    <a:pt x="245779" y="12700"/>
                  </a:moveTo>
                  <a:cubicBezTo>
                    <a:pt x="224915" y="12700"/>
                    <a:pt x="201443" y="16579"/>
                    <a:pt x="171450" y="28215"/>
                  </a:cubicBezTo>
                  <a:cubicBezTo>
                    <a:pt x="171450" y="28215"/>
                    <a:pt x="171450" y="28215"/>
                    <a:pt x="171450" y="263525"/>
                  </a:cubicBezTo>
                  <a:cubicBezTo>
                    <a:pt x="176666" y="262232"/>
                    <a:pt x="185794" y="259646"/>
                    <a:pt x="192314" y="257061"/>
                  </a:cubicBezTo>
                  <a:cubicBezTo>
                    <a:pt x="185794" y="238960"/>
                    <a:pt x="191010" y="219566"/>
                    <a:pt x="205355" y="205344"/>
                  </a:cubicBezTo>
                  <a:cubicBezTo>
                    <a:pt x="226219" y="184657"/>
                    <a:pt x="258819" y="184657"/>
                    <a:pt x="279684" y="205344"/>
                  </a:cubicBezTo>
                  <a:cubicBezTo>
                    <a:pt x="294028" y="218273"/>
                    <a:pt x="299244" y="238960"/>
                    <a:pt x="294028" y="257061"/>
                  </a:cubicBezTo>
                  <a:cubicBezTo>
                    <a:pt x="301852" y="258353"/>
                    <a:pt x="312284" y="262232"/>
                    <a:pt x="317500" y="263525"/>
                  </a:cubicBezTo>
                  <a:lnTo>
                    <a:pt x="317500" y="28215"/>
                  </a:lnTo>
                  <a:cubicBezTo>
                    <a:pt x="288812" y="17872"/>
                    <a:pt x="266643" y="12700"/>
                    <a:pt x="245779" y="12700"/>
                  </a:cubicBezTo>
                  <a:close/>
                  <a:moveTo>
                    <a:pt x="84931" y="12700"/>
                  </a:moveTo>
                  <a:cubicBezTo>
                    <a:pt x="63004" y="12700"/>
                    <a:pt x="42366" y="17872"/>
                    <a:pt x="12700" y="28215"/>
                  </a:cubicBezTo>
                  <a:cubicBezTo>
                    <a:pt x="12700" y="28215"/>
                    <a:pt x="12700" y="28215"/>
                    <a:pt x="12700" y="263525"/>
                  </a:cubicBezTo>
                  <a:cubicBezTo>
                    <a:pt x="41077" y="254475"/>
                    <a:pt x="63004" y="249303"/>
                    <a:pt x="84931" y="249303"/>
                  </a:cubicBezTo>
                  <a:cubicBezTo>
                    <a:pt x="106859" y="249303"/>
                    <a:pt x="128786" y="254475"/>
                    <a:pt x="157163" y="263525"/>
                  </a:cubicBezTo>
                  <a:lnTo>
                    <a:pt x="157163" y="28215"/>
                  </a:lnTo>
                  <a:cubicBezTo>
                    <a:pt x="128786" y="17872"/>
                    <a:pt x="106859" y="12700"/>
                    <a:pt x="84931" y="12700"/>
                  </a:cubicBezTo>
                  <a:close/>
                  <a:moveTo>
                    <a:pt x="86835" y="0"/>
                  </a:moveTo>
                  <a:cubicBezTo>
                    <a:pt x="110164" y="0"/>
                    <a:pt x="133493" y="5175"/>
                    <a:pt x="165894" y="15525"/>
                  </a:cubicBezTo>
                  <a:cubicBezTo>
                    <a:pt x="198295" y="5175"/>
                    <a:pt x="221624" y="0"/>
                    <a:pt x="244953" y="0"/>
                  </a:cubicBezTo>
                  <a:cubicBezTo>
                    <a:pt x="269578" y="0"/>
                    <a:pt x="294203" y="5175"/>
                    <a:pt x="326604" y="16819"/>
                  </a:cubicBezTo>
                  <a:cubicBezTo>
                    <a:pt x="329196" y="18113"/>
                    <a:pt x="331788" y="20700"/>
                    <a:pt x="331788" y="23288"/>
                  </a:cubicBezTo>
                  <a:cubicBezTo>
                    <a:pt x="331788" y="23288"/>
                    <a:pt x="331788" y="23288"/>
                    <a:pt x="331788" y="274276"/>
                  </a:cubicBezTo>
                  <a:cubicBezTo>
                    <a:pt x="331788" y="280744"/>
                    <a:pt x="325308" y="280744"/>
                    <a:pt x="322716" y="280744"/>
                  </a:cubicBezTo>
                  <a:cubicBezTo>
                    <a:pt x="313643" y="276863"/>
                    <a:pt x="299387" y="272982"/>
                    <a:pt x="289019" y="269101"/>
                  </a:cubicBezTo>
                  <a:cubicBezTo>
                    <a:pt x="287723" y="271688"/>
                    <a:pt x="286427" y="272982"/>
                    <a:pt x="285130" y="274276"/>
                  </a:cubicBezTo>
                  <a:cubicBezTo>
                    <a:pt x="285130" y="274276"/>
                    <a:pt x="285130" y="274276"/>
                    <a:pt x="329196" y="318263"/>
                  </a:cubicBezTo>
                  <a:cubicBezTo>
                    <a:pt x="329196" y="318263"/>
                    <a:pt x="329196" y="318263"/>
                    <a:pt x="318828" y="328613"/>
                  </a:cubicBezTo>
                  <a:cubicBezTo>
                    <a:pt x="318828" y="328613"/>
                    <a:pt x="318828" y="328613"/>
                    <a:pt x="274762" y="284626"/>
                  </a:cubicBezTo>
                  <a:cubicBezTo>
                    <a:pt x="254025" y="300151"/>
                    <a:pt x="224216" y="298857"/>
                    <a:pt x="206072" y="279451"/>
                  </a:cubicBezTo>
                  <a:cubicBezTo>
                    <a:pt x="202183" y="276863"/>
                    <a:pt x="200887" y="274276"/>
                    <a:pt x="198295" y="270394"/>
                  </a:cubicBezTo>
                  <a:cubicBezTo>
                    <a:pt x="189223" y="272982"/>
                    <a:pt x="174966" y="278157"/>
                    <a:pt x="167190" y="280744"/>
                  </a:cubicBezTo>
                  <a:cubicBezTo>
                    <a:pt x="165894" y="280744"/>
                    <a:pt x="164598" y="280744"/>
                    <a:pt x="163302" y="280744"/>
                  </a:cubicBezTo>
                  <a:cubicBezTo>
                    <a:pt x="130901" y="269101"/>
                    <a:pt x="108868" y="263926"/>
                    <a:pt x="85539" y="263926"/>
                  </a:cubicBezTo>
                  <a:cubicBezTo>
                    <a:pt x="63506" y="263926"/>
                    <a:pt x="40177" y="269101"/>
                    <a:pt x="9072" y="280744"/>
                  </a:cubicBezTo>
                  <a:cubicBezTo>
                    <a:pt x="6480" y="280744"/>
                    <a:pt x="0" y="280744"/>
                    <a:pt x="0" y="274276"/>
                  </a:cubicBezTo>
                  <a:cubicBezTo>
                    <a:pt x="0" y="274276"/>
                    <a:pt x="0" y="274276"/>
                    <a:pt x="0" y="23288"/>
                  </a:cubicBezTo>
                  <a:cubicBezTo>
                    <a:pt x="0" y="20700"/>
                    <a:pt x="2592" y="18113"/>
                    <a:pt x="5184" y="16819"/>
                  </a:cubicBezTo>
                  <a:cubicBezTo>
                    <a:pt x="37585" y="5175"/>
                    <a:pt x="62210" y="0"/>
                    <a:pt x="86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AF92C33-7CC2-4A7C-A8C7-EAF2385747A9}"/>
              </a:ext>
            </a:extLst>
          </p:cNvPr>
          <p:cNvGrpSpPr/>
          <p:nvPr/>
        </p:nvGrpSpPr>
        <p:grpSpPr>
          <a:xfrm>
            <a:off x="1011441" y="2364803"/>
            <a:ext cx="3621890" cy="784194"/>
            <a:chOff x="1011441" y="2364803"/>
            <a:chExt cx="3621890" cy="78419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E6A9DFC-B50A-4B7E-9BC3-1FA4AEB03784}"/>
                </a:ext>
              </a:extLst>
            </p:cNvPr>
            <p:cNvGrpSpPr/>
            <p:nvPr/>
          </p:nvGrpSpPr>
          <p:grpSpPr>
            <a:xfrm>
              <a:off x="1542054" y="2364803"/>
              <a:ext cx="3091277" cy="784194"/>
              <a:chOff x="1644321" y="3216829"/>
              <a:chExt cx="4109786" cy="1042569"/>
            </a:xfrm>
          </p:grpSpPr>
          <p:sp>
            <p:nvSpPr>
              <p:cNvPr id="13" name="îŝḷîḓé-文本框 63">
                <a:extLst>
                  <a:ext uri="{FF2B5EF4-FFF2-40B4-BE49-F238E27FC236}">
                    <a16:creationId xmlns:a16="http://schemas.microsoft.com/office/drawing/2014/main" id="{48BDE314-2CA4-40AE-B024-9AFA90F9487B}"/>
                  </a:ext>
                </a:extLst>
              </p:cNvPr>
              <p:cNvSpPr txBox="1"/>
              <p:nvPr/>
            </p:nvSpPr>
            <p:spPr>
              <a:xfrm>
                <a:off x="1644321" y="3216829"/>
                <a:ext cx="4109786" cy="369332"/>
              </a:xfrm>
              <a:prstGeom prst="rect">
                <a:avLst/>
              </a:prstGeom>
              <a:noFill/>
            </p:spPr>
            <p:txBody>
              <a:bodyPr wrap="none" anchor="b" anchorCtr="0">
                <a:normAutofit fontScale="92500" lnSpcReduction="10000"/>
              </a:bodyPr>
              <a:lstStyle/>
              <a:p>
                <a:r>
                  <a:rPr lang="zh-CN" altLang="en-US" sz="1400" b="1">
                    <a:solidFill>
                      <a:schemeClr val="accent2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14" name="îŝḷîḓé-文本框 64">
                <a:extLst>
                  <a:ext uri="{FF2B5EF4-FFF2-40B4-BE49-F238E27FC236}">
                    <a16:creationId xmlns:a16="http://schemas.microsoft.com/office/drawing/2014/main" id="{50D62B2A-6DA4-4209-86D1-6FCC61C24827}"/>
                  </a:ext>
                </a:extLst>
              </p:cNvPr>
              <p:cNvSpPr txBox="1"/>
              <p:nvPr/>
            </p:nvSpPr>
            <p:spPr>
              <a:xfrm>
                <a:off x="1644321" y="3519162"/>
                <a:ext cx="4109786" cy="740236"/>
              </a:xfrm>
              <a:prstGeom prst="rect">
                <a:avLst/>
              </a:prstGeom>
              <a:noFill/>
            </p:spPr>
            <p:txBody>
              <a:bodyPr wrap="square"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/>
                  <a:t>此部分内容作为文字排版占位显示（建议使用主题字体）</a:t>
                </a:r>
                <a:br>
                  <a:rPr lang="zh-CN" altLang="en-US" sz="1100" dirty="0"/>
                </a:br>
                <a:r>
                  <a:rPr lang="zh-CN" altLang="en-US" sz="1100" dirty="0"/>
                  <a:t>如需更改请在（设置形状格式）菜单下（文本选项）中调整</a:t>
                </a:r>
              </a:p>
            </p:txBody>
          </p:sp>
        </p:grpSp>
        <p:sp>
          <p:nvSpPr>
            <p:cNvPr id="9" name="îŝḷîḓé-Freeform 8">
              <a:extLst>
                <a:ext uri="{FF2B5EF4-FFF2-40B4-BE49-F238E27FC236}">
                  <a16:creationId xmlns:a16="http://schemas.microsoft.com/office/drawing/2014/main" id="{224181E1-8B3B-4BDD-962B-0449A23C4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41" y="2510034"/>
              <a:ext cx="426928" cy="406501"/>
            </a:xfrm>
            <a:custGeom>
              <a:avLst/>
              <a:gdLst>
                <a:gd name="connsiteX0" fmla="*/ 117254 w 331788"/>
                <a:gd name="connsiteY0" fmla="*/ 187325 h 315913"/>
                <a:gd name="connsiteX1" fmla="*/ 204708 w 331788"/>
                <a:gd name="connsiteY1" fmla="*/ 187325 h 315913"/>
                <a:gd name="connsiteX2" fmla="*/ 211138 w 331788"/>
                <a:gd name="connsiteY2" fmla="*/ 195263 h 315913"/>
                <a:gd name="connsiteX3" fmla="*/ 204708 w 331788"/>
                <a:gd name="connsiteY3" fmla="*/ 203200 h 315913"/>
                <a:gd name="connsiteX4" fmla="*/ 117254 w 331788"/>
                <a:gd name="connsiteY4" fmla="*/ 203200 h 315913"/>
                <a:gd name="connsiteX5" fmla="*/ 109538 w 331788"/>
                <a:gd name="connsiteY5" fmla="*/ 195263 h 315913"/>
                <a:gd name="connsiteX6" fmla="*/ 117254 w 331788"/>
                <a:gd name="connsiteY6" fmla="*/ 187325 h 315913"/>
                <a:gd name="connsiteX7" fmla="*/ 91953 w 331788"/>
                <a:gd name="connsiteY7" fmla="*/ 161925 h 315913"/>
                <a:gd name="connsiteX8" fmla="*/ 230025 w 331788"/>
                <a:gd name="connsiteY8" fmla="*/ 161925 h 315913"/>
                <a:gd name="connsiteX9" fmla="*/ 236538 w 331788"/>
                <a:gd name="connsiteY9" fmla="*/ 168420 h 315913"/>
                <a:gd name="connsiteX10" fmla="*/ 230025 w 331788"/>
                <a:gd name="connsiteY10" fmla="*/ 176213 h 315913"/>
                <a:gd name="connsiteX11" fmla="*/ 91953 w 331788"/>
                <a:gd name="connsiteY11" fmla="*/ 176213 h 315913"/>
                <a:gd name="connsiteX12" fmla="*/ 84138 w 331788"/>
                <a:gd name="connsiteY12" fmla="*/ 168420 h 315913"/>
                <a:gd name="connsiteX13" fmla="*/ 91953 w 331788"/>
                <a:gd name="connsiteY13" fmla="*/ 161925 h 315913"/>
                <a:gd name="connsiteX14" fmla="*/ 79225 w 331788"/>
                <a:gd name="connsiteY14" fmla="*/ 134938 h 315913"/>
                <a:gd name="connsiteX15" fmla="*/ 255739 w 331788"/>
                <a:gd name="connsiteY15" fmla="*/ 134938 h 315913"/>
                <a:gd name="connsiteX16" fmla="*/ 263526 w 331788"/>
                <a:gd name="connsiteY16" fmla="*/ 142876 h 315913"/>
                <a:gd name="connsiteX17" fmla="*/ 255739 w 331788"/>
                <a:gd name="connsiteY17" fmla="*/ 150813 h 315913"/>
                <a:gd name="connsiteX18" fmla="*/ 79225 w 331788"/>
                <a:gd name="connsiteY18" fmla="*/ 150813 h 315913"/>
                <a:gd name="connsiteX19" fmla="*/ 71438 w 331788"/>
                <a:gd name="connsiteY19" fmla="*/ 142876 h 315913"/>
                <a:gd name="connsiteX20" fmla="*/ 79225 w 331788"/>
                <a:gd name="connsiteY20" fmla="*/ 134938 h 315913"/>
                <a:gd name="connsiteX21" fmla="*/ 284163 w 331788"/>
                <a:gd name="connsiteY21" fmla="*/ 117475 h 315913"/>
                <a:gd name="connsiteX22" fmla="*/ 279083 w 331788"/>
                <a:gd name="connsiteY22" fmla="*/ 142611 h 315913"/>
                <a:gd name="connsiteX23" fmla="*/ 277813 w 331788"/>
                <a:gd name="connsiteY23" fmla="*/ 146579 h 315913"/>
                <a:gd name="connsiteX24" fmla="*/ 277813 w 331788"/>
                <a:gd name="connsiteY24" fmla="*/ 147902 h 315913"/>
                <a:gd name="connsiteX25" fmla="*/ 271463 w 331788"/>
                <a:gd name="connsiteY25" fmla="*/ 149225 h 315913"/>
                <a:gd name="connsiteX26" fmla="*/ 276543 w 331788"/>
                <a:gd name="connsiteY26" fmla="*/ 126736 h 315913"/>
                <a:gd name="connsiteX27" fmla="*/ 284163 w 331788"/>
                <a:gd name="connsiteY27" fmla="*/ 117475 h 315913"/>
                <a:gd name="connsiteX28" fmla="*/ 47625 w 331788"/>
                <a:gd name="connsiteY28" fmla="*/ 117475 h 315913"/>
                <a:gd name="connsiteX29" fmla="*/ 56198 w 331788"/>
                <a:gd name="connsiteY29" fmla="*/ 126736 h 315913"/>
                <a:gd name="connsiteX30" fmla="*/ 61913 w 331788"/>
                <a:gd name="connsiteY30" fmla="*/ 149225 h 315913"/>
                <a:gd name="connsiteX31" fmla="*/ 54769 w 331788"/>
                <a:gd name="connsiteY31" fmla="*/ 147902 h 315913"/>
                <a:gd name="connsiteX32" fmla="*/ 54769 w 331788"/>
                <a:gd name="connsiteY32" fmla="*/ 146579 h 315913"/>
                <a:gd name="connsiteX33" fmla="*/ 53340 w 331788"/>
                <a:gd name="connsiteY33" fmla="*/ 142611 h 315913"/>
                <a:gd name="connsiteX34" fmla="*/ 47625 w 331788"/>
                <a:gd name="connsiteY34" fmla="*/ 117475 h 315913"/>
                <a:gd name="connsiteX35" fmla="*/ 300038 w 331788"/>
                <a:gd name="connsiteY35" fmla="*/ 106363 h 315913"/>
                <a:gd name="connsiteX36" fmla="*/ 297440 w 331788"/>
                <a:gd name="connsiteY36" fmla="*/ 115315 h 315913"/>
                <a:gd name="connsiteX37" fmla="*/ 293544 w 331788"/>
                <a:gd name="connsiteY37" fmla="*/ 149844 h 315913"/>
                <a:gd name="connsiteX38" fmla="*/ 293544 w 331788"/>
                <a:gd name="connsiteY38" fmla="*/ 152401 h 315913"/>
                <a:gd name="connsiteX39" fmla="*/ 290946 w 331788"/>
                <a:gd name="connsiteY39" fmla="*/ 149844 h 315913"/>
                <a:gd name="connsiteX40" fmla="*/ 285750 w 331788"/>
                <a:gd name="connsiteY40" fmla="*/ 148565 h 315913"/>
                <a:gd name="connsiteX41" fmla="*/ 285750 w 331788"/>
                <a:gd name="connsiteY41" fmla="*/ 147286 h 315913"/>
                <a:gd name="connsiteX42" fmla="*/ 292245 w 331788"/>
                <a:gd name="connsiteY42" fmla="*/ 115315 h 315913"/>
                <a:gd name="connsiteX43" fmla="*/ 300038 w 331788"/>
                <a:gd name="connsiteY43" fmla="*/ 106363 h 315913"/>
                <a:gd name="connsiteX44" fmla="*/ 31750 w 331788"/>
                <a:gd name="connsiteY44" fmla="*/ 106363 h 315913"/>
                <a:gd name="connsiteX45" fmla="*/ 39543 w 331788"/>
                <a:gd name="connsiteY45" fmla="*/ 115315 h 315913"/>
                <a:gd name="connsiteX46" fmla="*/ 46038 w 331788"/>
                <a:gd name="connsiteY46" fmla="*/ 148565 h 315913"/>
                <a:gd name="connsiteX47" fmla="*/ 40842 w 331788"/>
                <a:gd name="connsiteY47" fmla="*/ 149844 h 315913"/>
                <a:gd name="connsiteX48" fmla="*/ 38244 w 331788"/>
                <a:gd name="connsiteY48" fmla="*/ 152401 h 315913"/>
                <a:gd name="connsiteX49" fmla="*/ 38244 w 331788"/>
                <a:gd name="connsiteY49" fmla="*/ 149844 h 315913"/>
                <a:gd name="connsiteX50" fmla="*/ 34348 w 331788"/>
                <a:gd name="connsiteY50" fmla="*/ 115315 h 315913"/>
                <a:gd name="connsiteX51" fmla="*/ 31750 w 331788"/>
                <a:gd name="connsiteY51" fmla="*/ 106363 h 315913"/>
                <a:gd name="connsiteX52" fmla="*/ 3900 w 331788"/>
                <a:gd name="connsiteY52" fmla="*/ 100704 h 315913"/>
                <a:gd name="connsiteX53" fmla="*/ 19503 w 331788"/>
                <a:gd name="connsiteY53" fmla="*/ 100704 h 315913"/>
                <a:gd name="connsiteX54" fmla="*/ 24704 w 331788"/>
                <a:gd name="connsiteY54" fmla="*/ 118746 h 315913"/>
                <a:gd name="connsiteX55" fmla="*/ 28605 w 331788"/>
                <a:gd name="connsiteY55" fmla="*/ 156117 h 315913"/>
                <a:gd name="connsiteX56" fmla="*/ 28605 w 331788"/>
                <a:gd name="connsiteY56" fmla="*/ 158695 h 315913"/>
                <a:gd name="connsiteX57" fmla="*/ 31205 w 331788"/>
                <a:gd name="connsiteY57" fmla="*/ 172870 h 315913"/>
                <a:gd name="connsiteX58" fmla="*/ 65012 w 331788"/>
                <a:gd name="connsiteY58" fmla="*/ 226995 h 315913"/>
                <a:gd name="connsiteX59" fmla="*/ 66312 w 331788"/>
                <a:gd name="connsiteY59" fmla="*/ 229572 h 315913"/>
                <a:gd name="connsiteX60" fmla="*/ 71513 w 331788"/>
                <a:gd name="connsiteY60" fmla="*/ 229572 h 315913"/>
                <a:gd name="connsiteX61" fmla="*/ 71513 w 331788"/>
                <a:gd name="connsiteY61" fmla="*/ 225706 h 315913"/>
                <a:gd name="connsiteX62" fmla="*/ 42908 w 331788"/>
                <a:gd name="connsiteY62" fmla="*/ 178025 h 315913"/>
                <a:gd name="connsiteX63" fmla="*/ 46808 w 331788"/>
                <a:gd name="connsiteY63" fmla="*/ 161272 h 315913"/>
                <a:gd name="connsiteX64" fmla="*/ 63711 w 331788"/>
                <a:gd name="connsiteY64" fmla="*/ 165138 h 315913"/>
                <a:gd name="connsiteX65" fmla="*/ 94917 w 331788"/>
                <a:gd name="connsiteY65" fmla="*/ 203798 h 315913"/>
                <a:gd name="connsiteX66" fmla="*/ 102719 w 331788"/>
                <a:gd name="connsiteY66" fmla="*/ 212819 h 315913"/>
                <a:gd name="connsiteX67" fmla="*/ 136525 w 331788"/>
                <a:gd name="connsiteY67" fmla="*/ 263078 h 315913"/>
                <a:gd name="connsiteX68" fmla="*/ 136525 w 331788"/>
                <a:gd name="connsiteY68" fmla="*/ 268232 h 315913"/>
                <a:gd name="connsiteX69" fmla="*/ 136525 w 331788"/>
                <a:gd name="connsiteY69" fmla="*/ 277253 h 315913"/>
                <a:gd name="connsiteX70" fmla="*/ 135225 w 331788"/>
                <a:gd name="connsiteY70" fmla="*/ 310759 h 315913"/>
                <a:gd name="connsiteX71" fmla="*/ 130024 w 331788"/>
                <a:gd name="connsiteY71" fmla="*/ 315913 h 315913"/>
                <a:gd name="connsiteX72" fmla="*/ 78014 w 331788"/>
                <a:gd name="connsiteY72" fmla="*/ 314625 h 315913"/>
                <a:gd name="connsiteX73" fmla="*/ 74113 w 331788"/>
                <a:gd name="connsiteY73" fmla="*/ 310759 h 315913"/>
                <a:gd name="connsiteX74" fmla="*/ 72813 w 331788"/>
                <a:gd name="connsiteY74" fmla="*/ 283696 h 315913"/>
                <a:gd name="connsiteX75" fmla="*/ 23404 w 331788"/>
                <a:gd name="connsiteY75" fmla="*/ 224417 h 315913"/>
                <a:gd name="connsiteX76" fmla="*/ 9101 w 331788"/>
                <a:gd name="connsiteY76" fmla="*/ 197355 h 315913"/>
                <a:gd name="connsiteX77" fmla="*/ 9101 w 331788"/>
                <a:gd name="connsiteY77" fmla="*/ 194778 h 315913"/>
                <a:gd name="connsiteX78" fmla="*/ 0 w 331788"/>
                <a:gd name="connsiteY78" fmla="*/ 111014 h 315913"/>
                <a:gd name="connsiteX79" fmla="*/ 3900 w 331788"/>
                <a:gd name="connsiteY79" fmla="*/ 100704 h 315913"/>
                <a:gd name="connsiteX80" fmla="*/ 312285 w 331788"/>
                <a:gd name="connsiteY80" fmla="*/ 100699 h 315913"/>
                <a:gd name="connsiteX81" fmla="*/ 327888 w 331788"/>
                <a:gd name="connsiteY81" fmla="*/ 100699 h 315913"/>
                <a:gd name="connsiteX82" fmla="*/ 331788 w 331788"/>
                <a:gd name="connsiteY82" fmla="*/ 110994 h 315913"/>
                <a:gd name="connsiteX83" fmla="*/ 322687 w 331788"/>
                <a:gd name="connsiteY83" fmla="*/ 194644 h 315913"/>
                <a:gd name="connsiteX84" fmla="*/ 322687 w 331788"/>
                <a:gd name="connsiteY84" fmla="*/ 197217 h 315913"/>
                <a:gd name="connsiteX85" fmla="*/ 308384 w 331788"/>
                <a:gd name="connsiteY85" fmla="*/ 224242 h 315913"/>
                <a:gd name="connsiteX86" fmla="*/ 258975 w 331788"/>
                <a:gd name="connsiteY86" fmla="*/ 283440 h 315913"/>
                <a:gd name="connsiteX87" fmla="*/ 257675 w 331788"/>
                <a:gd name="connsiteY87" fmla="*/ 310466 h 315913"/>
                <a:gd name="connsiteX88" fmla="*/ 253774 w 331788"/>
                <a:gd name="connsiteY88" fmla="*/ 314326 h 315913"/>
                <a:gd name="connsiteX89" fmla="*/ 201764 w 331788"/>
                <a:gd name="connsiteY89" fmla="*/ 314326 h 315913"/>
                <a:gd name="connsiteX90" fmla="*/ 196563 w 331788"/>
                <a:gd name="connsiteY90" fmla="*/ 310466 h 315913"/>
                <a:gd name="connsiteX91" fmla="*/ 195263 w 331788"/>
                <a:gd name="connsiteY91" fmla="*/ 277006 h 315913"/>
                <a:gd name="connsiteX92" fmla="*/ 195263 w 331788"/>
                <a:gd name="connsiteY92" fmla="*/ 267997 h 315913"/>
                <a:gd name="connsiteX93" fmla="*/ 195263 w 331788"/>
                <a:gd name="connsiteY93" fmla="*/ 262850 h 315913"/>
                <a:gd name="connsiteX94" fmla="*/ 229069 w 331788"/>
                <a:gd name="connsiteY94" fmla="*/ 212660 h 315913"/>
                <a:gd name="connsiteX95" fmla="*/ 236871 w 331788"/>
                <a:gd name="connsiteY95" fmla="*/ 203652 h 315913"/>
                <a:gd name="connsiteX96" fmla="*/ 268077 w 331788"/>
                <a:gd name="connsiteY96" fmla="*/ 165045 h 315913"/>
                <a:gd name="connsiteX97" fmla="*/ 284980 w 331788"/>
                <a:gd name="connsiteY97" fmla="*/ 161184 h 315913"/>
                <a:gd name="connsiteX98" fmla="*/ 288880 w 331788"/>
                <a:gd name="connsiteY98" fmla="*/ 177914 h 315913"/>
                <a:gd name="connsiteX99" fmla="*/ 260275 w 331788"/>
                <a:gd name="connsiteY99" fmla="*/ 225529 h 315913"/>
                <a:gd name="connsiteX100" fmla="*/ 260275 w 331788"/>
                <a:gd name="connsiteY100" fmla="*/ 229390 h 315913"/>
                <a:gd name="connsiteX101" fmla="*/ 265476 w 331788"/>
                <a:gd name="connsiteY101" fmla="*/ 229390 h 315913"/>
                <a:gd name="connsiteX102" fmla="*/ 266776 w 331788"/>
                <a:gd name="connsiteY102" fmla="*/ 226816 h 315913"/>
                <a:gd name="connsiteX103" fmla="*/ 300583 w 331788"/>
                <a:gd name="connsiteY103" fmla="*/ 172766 h 315913"/>
                <a:gd name="connsiteX104" fmla="*/ 303183 w 331788"/>
                <a:gd name="connsiteY104" fmla="*/ 158610 h 315913"/>
                <a:gd name="connsiteX105" fmla="*/ 303183 w 331788"/>
                <a:gd name="connsiteY105" fmla="*/ 156036 h 315913"/>
                <a:gd name="connsiteX106" fmla="*/ 307084 w 331788"/>
                <a:gd name="connsiteY106" fmla="*/ 118716 h 315913"/>
                <a:gd name="connsiteX107" fmla="*/ 312285 w 331788"/>
                <a:gd name="connsiteY107" fmla="*/ 100699 h 315913"/>
                <a:gd name="connsiteX108" fmla="*/ 219869 w 331788"/>
                <a:gd name="connsiteY108" fmla="*/ 52388 h 315913"/>
                <a:gd name="connsiteX109" fmla="*/ 230188 w 331788"/>
                <a:gd name="connsiteY109" fmla="*/ 62707 h 315913"/>
                <a:gd name="connsiteX110" fmla="*/ 219869 w 331788"/>
                <a:gd name="connsiteY110" fmla="*/ 73026 h 315913"/>
                <a:gd name="connsiteX111" fmla="*/ 209550 w 331788"/>
                <a:gd name="connsiteY111" fmla="*/ 62707 h 315913"/>
                <a:gd name="connsiteX112" fmla="*/ 219869 w 331788"/>
                <a:gd name="connsiteY112" fmla="*/ 52388 h 315913"/>
                <a:gd name="connsiteX113" fmla="*/ 111919 w 331788"/>
                <a:gd name="connsiteY113" fmla="*/ 52388 h 315913"/>
                <a:gd name="connsiteX114" fmla="*/ 122238 w 331788"/>
                <a:gd name="connsiteY114" fmla="*/ 62707 h 315913"/>
                <a:gd name="connsiteX115" fmla="*/ 111919 w 331788"/>
                <a:gd name="connsiteY115" fmla="*/ 73026 h 315913"/>
                <a:gd name="connsiteX116" fmla="*/ 101600 w 331788"/>
                <a:gd name="connsiteY116" fmla="*/ 62707 h 315913"/>
                <a:gd name="connsiteX117" fmla="*/ 111919 w 331788"/>
                <a:gd name="connsiteY117" fmla="*/ 52388 h 315913"/>
                <a:gd name="connsiteX118" fmla="*/ 177801 w 331788"/>
                <a:gd name="connsiteY118" fmla="*/ 47625 h 315913"/>
                <a:gd name="connsiteX119" fmla="*/ 160338 w 331788"/>
                <a:gd name="connsiteY119" fmla="*/ 63501 h 315913"/>
                <a:gd name="connsiteX120" fmla="*/ 153988 w 331788"/>
                <a:gd name="connsiteY120" fmla="*/ 55563 h 315913"/>
                <a:gd name="connsiteX121" fmla="*/ 146050 w 331788"/>
                <a:gd name="connsiteY121" fmla="*/ 63501 h 315913"/>
                <a:gd name="connsiteX122" fmla="*/ 153988 w 331788"/>
                <a:gd name="connsiteY122" fmla="*/ 69851 h 315913"/>
                <a:gd name="connsiteX123" fmla="*/ 160338 w 331788"/>
                <a:gd name="connsiteY123" fmla="*/ 77788 h 315913"/>
                <a:gd name="connsiteX124" fmla="*/ 168276 w 331788"/>
                <a:gd name="connsiteY124" fmla="*/ 69851 h 315913"/>
                <a:gd name="connsiteX125" fmla="*/ 185738 w 331788"/>
                <a:gd name="connsiteY125" fmla="*/ 53975 h 315913"/>
                <a:gd name="connsiteX126" fmla="*/ 165895 w 331788"/>
                <a:gd name="connsiteY126" fmla="*/ 25400 h 315913"/>
                <a:gd name="connsiteX127" fmla="*/ 203202 w 331788"/>
                <a:gd name="connsiteY127" fmla="*/ 62707 h 315913"/>
                <a:gd name="connsiteX128" fmla="*/ 165895 w 331788"/>
                <a:gd name="connsiteY128" fmla="*/ 100014 h 315913"/>
                <a:gd name="connsiteX129" fmla="*/ 128588 w 331788"/>
                <a:gd name="connsiteY129" fmla="*/ 62707 h 315913"/>
                <a:gd name="connsiteX130" fmla="*/ 165895 w 331788"/>
                <a:gd name="connsiteY130" fmla="*/ 25400 h 315913"/>
                <a:gd name="connsiteX131" fmla="*/ 101966 w 331788"/>
                <a:gd name="connsiteY131" fmla="*/ 15875 h 315913"/>
                <a:gd name="connsiteX132" fmla="*/ 103261 w 331788"/>
                <a:gd name="connsiteY132" fmla="*/ 18477 h 315913"/>
                <a:gd name="connsiteX133" fmla="*/ 85139 w 331788"/>
                <a:gd name="connsiteY133" fmla="*/ 36689 h 315913"/>
                <a:gd name="connsiteX134" fmla="*/ 82550 w 331788"/>
                <a:gd name="connsiteY134" fmla="*/ 35388 h 315913"/>
                <a:gd name="connsiteX135" fmla="*/ 82550 w 331788"/>
                <a:gd name="connsiteY135" fmla="*/ 88724 h 315913"/>
                <a:gd name="connsiteX136" fmla="*/ 85139 w 331788"/>
                <a:gd name="connsiteY136" fmla="*/ 88724 h 315913"/>
                <a:gd name="connsiteX137" fmla="*/ 103261 w 331788"/>
                <a:gd name="connsiteY137" fmla="*/ 105636 h 315913"/>
                <a:gd name="connsiteX138" fmla="*/ 101966 w 331788"/>
                <a:gd name="connsiteY138" fmla="*/ 109538 h 315913"/>
                <a:gd name="connsiteX139" fmla="*/ 228820 w 331788"/>
                <a:gd name="connsiteY139" fmla="*/ 109538 h 315913"/>
                <a:gd name="connsiteX140" fmla="*/ 228820 w 331788"/>
                <a:gd name="connsiteY140" fmla="*/ 106936 h 315913"/>
                <a:gd name="connsiteX141" fmla="*/ 246942 w 331788"/>
                <a:gd name="connsiteY141" fmla="*/ 90025 h 315913"/>
                <a:gd name="connsiteX142" fmla="*/ 250825 w 331788"/>
                <a:gd name="connsiteY142" fmla="*/ 90025 h 315913"/>
                <a:gd name="connsiteX143" fmla="*/ 250825 w 331788"/>
                <a:gd name="connsiteY143" fmla="*/ 36689 h 315913"/>
                <a:gd name="connsiteX144" fmla="*/ 246942 w 331788"/>
                <a:gd name="connsiteY144" fmla="*/ 36689 h 315913"/>
                <a:gd name="connsiteX145" fmla="*/ 228820 w 331788"/>
                <a:gd name="connsiteY145" fmla="*/ 19777 h 315913"/>
                <a:gd name="connsiteX146" fmla="*/ 230114 w 331788"/>
                <a:gd name="connsiteY146" fmla="*/ 15875 h 315913"/>
                <a:gd name="connsiteX147" fmla="*/ 101966 w 331788"/>
                <a:gd name="connsiteY147" fmla="*/ 15875 h 315913"/>
                <a:gd name="connsiteX148" fmla="*/ 85099 w 331788"/>
                <a:gd name="connsiteY148" fmla="*/ 0 h 315913"/>
                <a:gd name="connsiteX149" fmla="*/ 248277 w 331788"/>
                <a:gd name="connsiteY149" fmla="*/ 0 h 315913"/>
                <a:gd name="connsiteX150" fmla="*/ 265113 w 331788"/>
                <a:gd name="connsiteY150" fmla="*/ 18248 h 315913"/>
                <a:gd name="connsiteX151" fmla="*/ 265113 w 331788"/>
                <a:gd name="connsiteY151" fmla="*/ 106881 h 315913"/>
                <a:gd name="connsiteX152" fmla="*/ 248277 w 331788"/>
                <a:gd name="connsiteY152" fmla="*/ 123825 h 315913"/>
                <a:gd name="connsiteX153" fmla="*/ 85099 w 331788"/>
                <a:gd name="connsiteY153" fmla="*/ 123825 h 315913"/>
                <a:gd name="connsiteX154" fmla="*/ 68263 w 331788"/>
                <a:gd name="connsiteY154" fmla="*/ 106881 h 315913"/>
                <a:gd name="connsiteX155" fmla="*/ 68263 w 331788"/>
                <a:gd name="connsiteY155" fmla="*/ 18248 h 315913"/>
                <a:gd name="connsiteX156" fmla="*/ 85099 w 331788"/>
                <a:gd name="connsiteY156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331788" h="315913">
                  <a:moveTo>
                    <a:pt x="117254" y="187325"/>
                  </a:moveTo>
                  <a:lnTo>
                    <a:pt x="204708" y="187325"/>
                  </a:lnTo>
                  <a:cubicBezTo>
                    <a:pt x="208566" y="187325"/>
                    <a:pt x="211138" y="191294"/>
                    <a:pt x="211138" y="195263"/>
                  </a:cubicBezTo>
                  <a:cubicBezTo>
                    <a:pt x="211138" y="199231"/>
                    <a:pt x="208566" y="203200"/>
                    <a:pt x="204708" y="203200"/>
                  </a:cubicBezTo>
                  <a:cubicBezTo>
                    <a:pt x="204708" y="203200"/>
                    <a:pt x="204708" y="203200"/>
                    <a:pt x="117254" y="203200"/>
                  </a:cubicBezTo>
                  <a:cubicBezTo>
                    <a:pt x="113396" y="203200"/>
                    <a:pt x="109538" y="199231"/>
                    <a:pt x="109538" y="195263"/>
                  </a:cubicBezTo>
                  <a:cubicBezTo>
                    <a:pt x="109538" y="191294"/>
                    <a:pt x="113396" y="187325"/>
                    <a:pt x="117254" y="187325"/>
                  </a:cubicBezTo>
                  <a:close/>
                  <a:moveTo>
                    <a:pt x="91953" y="161925"/>
                  </a:moveTo>
                  <a:cubicBezTo>
                    <a:pt x="91953" y="161925"/>
                    <a:pt x="91953" y="161925"/>
                    <a:pt x="230025" y="161925"/>
                  </a:cubicBezTo>
                  <a:cubicBezTo>
                    <a:pt x="233933" y="161925"/>
                    <a:pt x="236538" y="164523"/>
                    <a:pt x="236538" y="168420"/>
                  </a:cubicBezTo>
                  <a:cubicBezTo>
                    <a:pt x="236538" y="172317"/>
                    <a:pt x="233933" y="176213"/>
                    <a:pt x="230025" y="176213"/>
                  </a:cubicBezTo>
                  <a:cubicBezTo>
                    <a:pt x="230025" y="176213"/>
                    <a:pt x="230025" y="176213"/>
                    <a:pt x="91953" y="176213"/>
                  </a:cubicBezTo>
                  <a:cubicBezTo>
                    <a:pt x="88045" y="176213"/>
                    <a:pt x="84138" y="172317"/>
                    <a:pt x="84138" y="168420"/>
                  </a:cubicBezTo>
                  <a:cubicBezTo>
                    <a:pt x="84138" y="164523"/>
                    <a:pt x="88045" y="161925"/>
                    <a:pt x="91953" y="161925"/>
                  </a:cubicBezTo>
                  <a:close/>
                  <a:moveTo>
                    <a:pt x="79225" y="134938"/>
                  </a:moveTo>
                  <a:cubicBezTo>
                    <a:pt x="79225" y="134938"/>
                    <a:pt x="79225" y="134938"/>
                    <a:pt x="255739" y="134938"/>
                  </a:cubicBezTo>
                  <a:cubicBezTo>
                    <a:pt x="259633" y="134938"/>
                    <a:pt x="263526" y="138907"/>
                    <a:pt x="263526" y="142876"/>
                  </a:cubicBezTo>
                  <a:cubicBezTo>
                    <a:pt x="263526" y="146844"/>
                    <a:pt x="259633" y="150813"/>
                    <a:pt x="255739" y="150813"/>
                  </a:cubicBezTo>
                  <a:cubicBezTo>
                    <a:pt x="255739" y="150813"/>
                    <a:pt x="255739" y="150813"/>
                    <a:pt x="79225" y="150813"/>
                  </a:cubicBezTo>
                  <a:cubicBezTo>
                    <a:pt x="75331" y="150813"/>
                    <a:pt x="71438" y="146844"/>
                    <a:pt x="71438" y="142876"/>
                  </a:cubicBezTo>
                  <a:cubicBezTo>
                    <a:pt x="71438" y="138907"/>
                    <a:pt x="75331" y="134938"/>
                    <a:pt x="79225" y="134938"/>
                  </a:cubicBezTo>
                  <a:close/>
                  <a:moveTo>
                    <a:pt x="284163" y="117475"/>
                  </a:moveTo>
                  <a:cubicBezTo>
                    <a:pt x="282893" y="124090"/>
                    <a:pt x="279083" y="135996"/>
                    <a:pt x="279083" y="142611"/>
                  </a:cubicBezTo>
                  <a:lnTo>
                    <a:pt x="277813" y="146579"/>
                  </a:lnTo>
                  <a:cubicBezTo>
                    <a:pt x="277813" y="146579"/>
                    <a:pt x="277813" y="146579"/>
                    <a:pt x="277813" y="147902"/>
                  </a:cubicBezTo>
                  <a:cubicBezTo>
                    <a:pt x="275273" y="147902"/>
                    <a:pt x="272733" y="147902"/>
                    <a:pt x="271463" y="149225"/>
                  </a:cubicBezTo>
                  <a:cubicBezTo>
                    <a:pt x="271463" y="143934"/>
                    <a:pt x="275273" y="132027"/>
                    <a:pt x="276543" y="126736"/>
                  </a:cubicBezTo>
                  <a:cubicBezTo>
                    <a:pt x="277813" y="122767"/>
                    <a:pt x="280353" y="118798"/>
                    <a:pt x="284163" y="117475"/>
                  </a:cubicBezTo>
                  <a:close/>
                  <a:moveTo>
                    <a:pt x="47625" y="117475"/>
                  </a:moveTo>
                  <a:cubicBezTo>
                    <a:pt x="51911" y="118798"/>
                    <a:pt x="54769" y="122767"/>
                    <a:pt x="56198" y="126736"/>
                  </a:cubicBezTo>
                  <a:cubicBezTo>
                    <a:pt x="57626" y="132027"/>
                    <a:pt x="61913" y="143934"/>
                    <a:pt x="61913" y="149225"/>
                  </a:cubicBezTo>
                  <a:cubicBezTo>
                    <a:pt x="60484" y="147902"/>
                    <a:pt x="57626" y="147902"/>
                    <a:pt x="54769" y="147902"/>
                  </a:cubicBezTo>
                  <a:cubicBezTo>
                    <a:pt x="54769" y="146579"/>
                    <a:pt x="54769" y="146579"/>
                    <a:pt x="54769" y="146579"/>
                  </a:cubicBezTo>
                  <a:cubicBezTo>
                    <a:pt x="54769" y="146579"/>
                    <a:pt x="54769" y="146579"/>
                    <a:pt x="53340" y="142611"/>
                  </a:cubicBezTo>
                  <a:cubicBezTo>
                    <a:pt x="53340" y="135996"/>
                    <a:pt x="49054" y="124090"/>
                    <a:pt x="47625" y="117475"/>
                  </a:cubicBezTo>
                  <a:close/>
                  <a:moveTo>
                    <a:pt x="300038" y="106363"/>
                  </a:moveTo>
                  <a:cubicBezTo>
                    <a:pt x="298739" y="108921"/>
                    <a:pt x="298739" y="112757"/>
                    <a:pt x="297440" y="115315"/>
                  </a:cubicBezTo>
                  <a:cubicBezTo>
                    <a:pt x="296142" y="124267"/>
                    <a:pt x="293544" y="140892"/>
                    <a:pt x="293544" y="149844"/>
                  </a:cubicBezTo>
                  <a:cubicBezTo>
                    <a:pt x="293544" y="151122"/>
                    <a:pt x="293544" y="152401"/>
                    <a:pt x="293544" y="152401"/>
                  </a:cubicBezTo>
                  <a:cubicBezTo>
                    <a:pt x="292245" y="152401"/>
                    <a:pt x="292245" y="151122"/>
                    <a:pt x="290946" y="149844"/>
                  </a:cubicBezTo>
                  <a:cubicBezTo>
                    <a:pt x="289647" y="149844"/>
                    <a:pt x="287049" y="148565"/>
                    <a:pt x="285750" y="148565"/>
                  </a:cubicBezTo>
                  <a:cubicBezTo>
                    <a:pt x="285750" y="148565"/>
                    <a:pt x="285750" y="148565"/>
                    <a:pt x="285750" y="147286"/>
                  </a:cubicBezTo>
                  <a:cubicBezTo>
                    <a:pt x="287049" y="139613"/>
                    <a:pt x="289647" y="122988"/>
                    <a:pt x="292245" y="115315"/>
                  </a:cubicBezTo>
                  <a:cubicBezTo>
                    <a:pt x="293544" y="110200"/>
                    <a:pt x="296142" y="107642"/>
                    <a:pt x="300038" y="106363"/>
                  </a:cubicBezTo>
                  <a:close/>
                  <a:moveTo>
                    <a:pt x="31750" y="106363"/>
                  </a:moveTo>
                  <a:cubicBezTo>
                    <a:pt x="35646" y="107642"/>
                    <a:pt x="38244" y="110200"/>
                    <a:pt x="39543" y="115315"/>
                  </a:cubicBezTo>
                  <a:cubicBezTo>
                    <a:pt x="42141" y="122988"/>
                    <a:pt x="44739" y="139613"/>
                    <a:pt x="46038" y="148565"/>
                  </a:cubicBezTo>
                  <a:cubicBezTo>
                    <a:pt x="44739" y="148565"/>
                    <a:pt x="43440" y="149844"/>
                    <a:pt x="40842" y="149844"/>
                  </a:cubicBezTo>
                  <a:cubicBezTo>
                    <a:pt x="39543" y="151122"/>
                    <a:pt x="39543" y="152401"/>
                    <a:pt x="38244" y="152401"/>
                  </a:cubicBezTo>
                  <a:cubicBezTo>
                    <a:pt x="38244" y="152401"/>
                    <a:pt x="38244" y="151122"/>
                    <a:pt x="38244" y="149844"/>
                  </a:cubicBezTo>
                  <a:cubicBezTo>
                    <a:pt x="38244" y="140892"/>
                    <a:pt x="35646" y="124267"/>
                    <a:pt x="34348" y="115315"/>
                  </a:cubicBezTo>
                  <a:cubicBezTo>
                    <a:pt x="33049" y="112757"/>
                    <a:pt x="33049" y="108921"/>
                    <a:pt x="31750" y="106363"/>
                  </a:cubicBezTo>
                  <a:close/>
                  <a:moveTo>
                    <a:pt x="3900" y="100704"/>
                  </a:moveTo>
                  <a:cubicBezTo>
                    <a:pt x="7801" y="96838"/>
                    <a:pt x="14302" y="96838"/>
                    <a:pt x="19503" y="100704"/>
                  </a:cubicBezTo>
                  <a:cubicBezTo>
                    <a:pt x="22104" y="104570"/>
                    <a:pt x="23404" y="116168"/>
                    <a:pt x="24704" y="118746"/>
                  </a:cubicBezTo>
                  <a:cubicBezTo>
                    <a:pt x="26005" y="130344"/>
                    <a:pt x="27305" y="145808"/>
                    <a:pt x="28605" y="156117"/>
                  </a:cubicBezTo>
                  <a:cubicBezTo>
                    <a:pt x="28605" y="157406"/>
                    <a:pt x="28605" y="158695"/>
                    <a:pt x="28605" y="158695"/>
                  </a:cubicBezTo>
                  <a:cubicBezTo>
                    <a:pt x="28605" y="163849"/>
                    <a:pt x="29905" y="169004"/>
                    <a:pt x="31205" y="172870"/>
                  </a:cubicBezTo>
                  <a:cubicBezTo>
                    <a:pt x="42908" y="197355"/>
                    <a:pt x="65012" y="226995"/>
                    <a:pt x="65012" y="226995"/>
                  </a:cubicBezTo>
                  <a:cubicBezTo>
                    <a:pt x="66312" y="229572"/>
                    <a:pt x="66312" y="229572"/>
                    <a:pt x="66312" y="229572"/>
                  </a:cubicBezTo>
                  <a:cubicBezTo>
                    <a:pt x="67612" y="230861"/>
                    <a:pt x="68912" y="230861"/>
                    <a:pt x="71513" y="229572"/>
                  </a:cubicBezTo>
                  <a:cubicBezTo>
                    <a:pt x="72813" y="229572"/>
                    <a:pt x="72813" y="226995"/>
                    <a:pt x="71513" y="225706"/>
                  </a:cubicBezTo>
                  <a:cubicBezTo>
                    <a:pt x="42908" y="178025"/>
                    <a:pt x="42908" y="178025"/>
                    <a:pt x="42908" y="178025"/>
                  </a:cubicBezTo>
                  <a:cubicBezTo>
                    <a:pt x="39007" y="172870"/>
                    <a:pt x="41607" y="165138"/>
                    <a:pt x="46808" y="161272"/>
                  </a:cubicBezTo>
                  <a:cubicBezTo>
                    <a:pt x="52009" y="157406"/>
                    <a:pt x="59811" y="159983"/>
                    <a:pt x="63711" y="165138"/>
                  </a:cubicBezTo>
                  <a:cubicBezTo>
                    <a:pt x="94917" y="203798"/>
                    <a:pt x="94917" y="203798"/>
                    <a:pt x="94917" y="203798"/>
                  </a:cubicBezTo>
                  <a:cubicBezTo>
                    <a:pt x="96217" y="206376"/>
                    <a:pt x="100118" y="210242"/>
                    <a:pt x="102719" y="212819"/>
                  </a:cubicBezTo>
                  <a:cubicBezTo>
                    <a:pt x="130024" y="232149"/>
                    <a:pt x="133924" y="252768"/>
                    <a:pt x="136525" y="263078"/>
                  </a:cubicBezTo>
                  <a:cubicBezTo>
                    <a:pt x="136525" y="263078"/>
                    <a:pt x="136525" y="264366"/>
                    <a:pt x="136525" y="268232"/>
                  </a:cubicBezTo>
                  <a:cubicBezTo>
                    <a:pt x="136525" y="270810"/>
                    <a:pt x="136525" y="274676"/>
                    <a:pt x="136525" y="277253"/>
                  </a:cubicBezTo>
                  <a:cubicBezTo>
                    <a:pt x="135225" y="310759"/>
                    <a:pt x="135225" y="310759"/>
                    <a:pt x="135225" y="310759"/>
                  </a:cubicBezTo>
                  <a:cubicBezTo>
                    <a:pt x="135225" y="313336"/>
                    <a:pt x="132624" y="315913"/>
                    <a:pt x="130024" y="315913"/>
                  </a:cubicBezTo>
                  <a:cubicBezTo>
                    <a:pt x="78014" y="314625"/>
                    <a:pt x="78014" y="314625"/>
                    <a:pt x="78014" y="314625"/>
                  </a:cubicBezTo>
                  <a:cubicBezTo>
                    <a:pt x="75414" y="314625"/>
                    <a:pt x="74113" y="313336"/>
                    <a:pt x="74113" y="310759"/>
                  </a:cubicBezTo>
                  <a:cubicBezTo>
                    <a:pt x="72813" y="283696"/>
                    <a:pt x="72813" y="283696"/>
                    <a:pt x="72813" y="283696"/>
                  </a:cubicBezTo>
                  <a:cubicBezTo>
                    <a:pt x="23404" y="224417"/>
                    <a:pt x="23404" y="224417"/>
                    <a:pt x="23404" y="224417"/>
                  </a:cubicBezTo>
                  <a:cubicBezTo>
                    <a:pt x="15603" y="216685"/>
                    <a:pt x="10402" y="207664"/>
                    <a:pt x="9101" y="197355"/>
                  </a:cubicBezTo>
                  <a:cubicBezTo>
                    <a:pt x="9101" y="194778"/>
                    <a:pt x="9101" y="194778"/>
                    <a:pt x="9101" y="194778"/>
                  </a:cubicBezTo>
                  <a:cubicBezTo>
                    <a:pt x="0" y="111014"/>
                    <a:pt x="0" y="111014"/>
                    <a:pt x="0" y="111014"/>
                  </a:cubicBezTo>
                  <a:cubicBezTo>
                    <a:pt x="0" y="107148"/>
                    <a:pt x="1300" y="103282"/>
                    <a:pt x="3900" y="100704"/>
                  </a:cubicBezTo>
                  <a:close/>
                  <a:moveTo>
                    <a:pt x="312285" y="100699"/>
                  </a:moveTo>
                  <a:cubicBezTo>
                    <a:pt x="317486" y="96838"/>
                    <a:pt x="323987" y="96838"/>
                    <a:pt x="327888" y="100699"/>
                  </a:cubicBezTo>
                  <a:cubicBezTo>
                    <a:pt x="330488" y="103273"/>
                    <a:pt x="331788" y="107134"/>
                    <a:pt x="331788" y="110994"/>
                  </a:cubicBezTo>
                  <a:cubicBezTo>
                    <a:pt x="331788" y="110994"/>
                    <a:pt x="331788" y="110994"/>
                    <a:pt x="322687" y="194644"/>
                  </a:cubicBezTo>
                  <a:cubicBezTo>
                    <a:pt x="322687" y="194644"/>
                    <a:pt x="322687" y="194644"/>
                    <a:pt x="322687" y="197217"/>
                  </a:cubicBezTo>
                  <a:cubicBezTo>
                    <a:pt x="321386" y="207513"/>
                    <a:pt x="316185" y="216521"/>
                    <a:pt x="308384" y="224242"/>
                  </a:cubicBezTo>
                  <a:cubicBezTo>
                    <a:pt x="308384" y="224242"/>
                    <a:pt x="308384" y="224242"/>
                    <a:pt x="258975" y="283440"/>
                  </a:cubicBezTo>
                  <a:cubicBezTo>
                    <a:pt x="258975" y="283440"/>
                    <a:pt x="258975" y="283440"/>
                    <a:pt x="257675" y="310466"/>
                  </a:cubicBezTo>
                  <a:cubicBezTo>
                    <a:pt x="257675" y="313039"/>
                    <a:pt x="256374" y="314326"/>
                    <a:pt x="253774" y="314326"/>
                  </a:cubicBezTo>
                  <a:cubicBezTo>
                    <a:pt x="253774" y="314326"/>
                    <a:pt x="253774" y="314326"/>
                    <a:pt x="201764" y="314326"/>
                  </a:cubicBezTo>
                  <a:cubicBezTo>
                    <a:pt x="199164" y="314326"/>
                    <a:pt x="196563" y="313039"/>
                    <a:pt x="196563" y="310466"/>
                  </a:cubicBezTo>
                  <a:cubicBezTo>
                    <a:pt x="196563" y="310466"/>
                    <a:pt x="196563" y="310466"/>
                    <a:pt x="195263" y="277006"/>
                  </a:cubicBezTo>
                  <a:cubicBezTo>
                    <a:pt x="195263" y="274432"/>
                    <a:pt x="195263" y="270571"/>
                    <a:pt x="195263" y="267997"/>
                  </a:cubicBezTo>
                  <a:cubicBezTo>
                    <a:pt x="195263" y="264137"/>
                    <a:pt x="195263" y="262850"/>
                    <a:pt x="195263" y="262850"/>
                  </a:cubicBezTo>
                  <a:cubicBezTo>
                    <a:pt x="197864" y="252555"/>
                    <a:pt x="201764" y="231964"/>
                    <a:pt x="229069" y="212660"/>
                  </a:cubicBezTo>
                  <a:cubicBezTo>
                    <a:pt x="231670" y="210086"/>
                    <a:pt x="235571" y="206226"/>
                    <a:pt x="236871" y="203652"/>
                  </a:cubicBezTo>
                  <a:cubicBezTo>
                    <a:pt x="236871" y="203652"/>
                    <a:pt x="236871" y="203652"/>
                    <a:pt x="268077" y="165045"/>
                  </a:cubicBezTo>
                  <a:cubicBezTo>
                    <a:pt x="271977" y="159897"/>
                    <a:pt x="279779" y="157323"/>
                    <a:pt x="284980" y="161184"/>
                  </a:cubicBezTo>
                  <a:cubicBezTo>
                    <a:pt x="290181" y="165045"/>
                    <a:pt x="292781" y="172766"/>
                    <a:pt x="288880" y="177914"/>
                  </a:cubicBezTo>
                  <a:cubicBezTo>
                    <a:pt x="288880" y="177914"/>
                    <a:pt x="288880" y="177914"/>
                    <a:pt x="260275" y="225529"/>
                  </a:cubicBezTo>
                  <a:cubicBezTo>
                    <a:pt x="258975" y="226816"/>
                    <a:pt x="258975" y="229390"/>
                    <a:pt x="260275" y="229390"/>
                  </a:cubicBezTo>
                  <a:cubicBezTo>
                    <a:pt x="262876" y="230677"/>
                    <a:pt x="264176" y="230677"/>
                    <a:pt x="265476" y="229390"/>
                  </a:cubicBezTo>
                  <a:cubicBezTo>
                    <a:pt x="265476" y="229390"/>
                    <a:pt x="265476" y="229390"/>
                    <a:pt x="266776" y="226816"/>
                  </a:cubicBezTo>
                  <a:cubicBezTo>
                    <a:pt x="266776" y="226816"/>
                    <a:pt x="288880" y="197217"/>
                    <a:pt x="300583" y="172766"/>
                  </a:cubicBezTo>
                  <a:cubicBezTo>
                    <a:pt x="301883" y="168905"/>
                    <a:pt x="303183" y="163758"/>
                    <a:pt x="303183" y="158610"/>
                  </a:cubicBezTo>
                  <a:cubicBezTo>
                    <a:pt x="303183" y="158610"/>
                    <a:pt x="303183" y="157323"/>
                    <a:pt x="303183" y="156036"/>
                  </a:cubicBezTo>
                  <a:cubicBezTo>
                    <a:pt x="304483" y="145741"/>
                    <a:pt x="305783" y="130298"/>
                    <a:pt x="307084" y="118716"/>
                  </a:cubicBezTo>
                  <a:cubicBezTo>
                    <a:pt x="308384" y="116142"/>
                    <a:pt x="309684" y="104560"/>
                    <a:pt x="312285" y="100699"/>
                  </a:cubicBezTo>
                  <a:close/>
                  <a:moveTo>
                    <a:pt x="219869" y="52388"/>
                  </a:moveTo>
                  <a:cubicBezTo>
                    <a:pt x="225568" y="52388"/>
                    <a:pt x="230188" y="57008"/>
                    <a:pt x="230188" y="62707"/>
                  </a:cubicBezTo>
                  <a:cubicBezTo>
                    <a:pt x="230188" y="68406"/>
                    <a:pt x="225568" y="73026"/>
                    <a:pt x="219869" y="73026"/>
                  </a:cubicBezTo>
                  <a:cubicBezTo>
                    <a:pt x="214170" y="73026"/>
                    <a:pt x="209550" y="68406"/>
                    <a:pt x="209550" y="62707"/>
                  </a:cubicBezTo>
                  <a:cubicBezTo>
                    <a:pt x="209550" y="57008"/>
                    <a:pt x="214170" y="52388"/>
                    <a:pt x="219869" y="52388"/>
                  </a:cubicBezTo>
                  <a:close/>
                  <a:moveTo>
                    <a:pt x="111919" y="52388"/>
                  </a:moveTo>
                  <a:cubicBezTo>
                    <a:pt x="117618" y="52388"/>
                    <a:pt x="122238" y="57008"/>
                    <a:pt x="122238" y="62707"/>
                  </a:cubicBezTo>
                  <a:cubicBezTo>
                    <a:pt x="122238" y="68406"/>
                    <a:pt x="117618" y="73026"/>
                    <a:pt x="111919" y="73026"/>
                  </a:cubicBezTo>
                  <a:cubicBezTo>
                    <a:pt x="106220" y="73026"/>
                    <a:pt x="101600" y="68406"/>
                    <a:pt x="101600" y="62707"/>
                  </a:cubicBezTo>
                  <a:cubicBezTo>
                    <a:pt x="101600" y="57008"/>
                    <a:pt x="106220" y="52388"/>
                    <a:pt x="111919" y="52388"/>
                  </a:cubicBezTo>
                  <a:close/>
                  <a:moveTo>
                    <a:pt x="177801" y="47625"/>
                  </a:moveTo>
                  <a:lnTo>
                    <a:pt x="160338" y="63501"/>
                  </a:lnTo>
                  <a:lnTo>
                    <a:pt x="153988" y="55563"/>
                  </a:lnTo>
                  <a:lnTo>
                    <a:pt x="146050" y="63501"/>
                  </a:lnTo>
                  <a:lnTo>
                    <a:pt x="153988" y="69851"/>
                  </a:lnTo>
                  <a:lnTo>
                    <a:pt x="160338" y="77788"/>
                  </a:lnTo>
                  <a:lnTo>
                    <a:pt x="168276" y="69851"/>
                  </a:lnTo>
                  <a:lnTo>
                    <a:pt x="185738" y="53975"/>
                  </a:lnTo>
                  <a:close/>
                  <a:moveTo>
                    <a:pt x="165895" y="25400"/>
                  </a:moveTo>
                  <a:cubicBezTo>
                    <a:pt x="186499" y="25400"/>
                    <a:pt x="203202" y="42103"/>
                    <a:pt x="203202" y="62707"/>
                  </a:cubicBezTo>
                  <a:cubicBezTo>
                    <a:pt x="203202" y="83311"/>
                    <a:pt x="186499" y="100014"/>
                    <a:pt x="165895" y="100014"/>
                  </a:cubicBezTo>
                  <a:cubicBezTo>
                    <a:pt x="145291" y="100014"/>
                    <a:pt x="128588" y="83311"/>
                    <a:pt x="128588" y="62707"/>
                  </a:cubicBezTo>
                  <a:cubicBezTo>
                    <a:pt x="128588" y="42103"/>
                    <a:pt x="145291" y="25400"/>
                    <a:pt x="165895" y="25400"/>
                  </a:cubicBezTo>
                  <a:close/>
                  <a:moveTo>
                    <a:pt x="101966" y="15875"/>
                  </a:moveTo>
                  <a:cubicBezTo>
                    <a:pt x="103261" y="17176"/>
                    <a:pt x="103261" y="17176"/>
                    <a:pt x="103261" y="18477"/>
                  </a:cubicBezTo>
                  <a:cubicBezTo>
                    <a:pt x="103261" y="28884"/>
                    <a:pt x="95494" y="36689"/>
                    <a:pt x="85139" y="36689"/>
                  </a:cubicBezTo>
                  <a:cubicBezTo>
                    <a:pt x="83844" y="36689"/>
                    <a:pt x="83844" y="36689"/>
                    <a:pt x="82550" y="35388"/>
                  </a:cubicBezTo>
                  <a:cubicBezTo>
                    <a:pt x="82550" y="88724"/>
                    <a:pt x="82550" y="88724"/>
                    <a:pt x="82550" y="88724"/>
                  </a:cubicBezTo>
                  <a:cubicBezTo>
                    <a:pt x="83844" y="88724"/>
                    <a:pt x="83844" y="88724"/>
                    <a:pt x="85139" y="88724"/>
                  </a:cubicBezTo>
                  <a:cubicBezTo>
                    <a:pt x="95494" y="88724"/>
                    <a:pt x="103261" y="96529"/>
                    <a:pt x="103261" y="105636"/>
                  </a:cubicBezTo>
                  <a:cubicBezTo>
                    <a:pt x="103261" y="106936"/>
                    <a:pt x="101966" y="108237"/>
                    <a:pt x="101966" y="109538"/>
                  </a:cubicBezTo>
                  <a:cubicBezTo>
                    <a:pt x="228820" y="109538"/>
                    <a:pt x="228820" y="109538"/>
                    <a:pt x="228820" y="109538"/>
                  </a:cubicBezTo>
                  <a:cubicBezTo>
                    <a:pt x="228820" y="108237"/>
                    <a:pt x="228820" y="108237"/>
                    <a:pt x="228820" y="106936"/>
                  </a:cubicBezTo>
                  <a:cubicBezTo>
                    <a:pt x="228820" y="97830"/>
                    <a:pt x="236587" y="90025"/>
                    <a:pt x="246942" y="90025"/>
                  </a:cubicBezTo>
                  <a:cubicBezTo>
                    <a:pt x="248236" y="90025"/>
                    <a:pt x="249531" y="90025"/>
                    <a:pt x="250825" y="90025"/>
                  </a:cubicBezTo>
                  <a:cubicBezTo>
                    <a:pt x="250825" y="36689"/>
                    <a:pt x="250825" y="36689"/>
                    <a:pt x="250825" y="36689"/>
                  </a:cubicBezTo>
                  <a:cubicBezTo>
                    <a:pt x="249531" y="36689"/>
                    <a:pt x="248236" y="36689"/>
                    <a:pt x="246942" y="36689"/>
                  </a:cubicBezTo>
                  <a:cubicBezTo>
                    <a:pt x="236587" y="36689"/>
                    <a:pt x="228820" y="28884"/>
                    <a:pt x="228820" y="19777"/>
                  </a:cubicBezTo>
                  <a:cubicBezTo>
                    <a:pt x="228820" y="18477"/>
                    <a:pt x="230114" y="17176"/>
                    <a:pt x="230114" y="15875"/>
                  </a:cubicBezTo>
                  <a:cubicBezTo>
                    <a:pt x="101966" y="15875"/>
                    <a:pt x="101966" y="15875"/>
                    <a:pt x="101966" y="15875"/>
                  </a:cubicBezTo>
                  <a:close/>
                  <a:moveTo>
                    <a:pt x="85099" y="0"/>
                  </a:moveTo>
                  <a:cubicBezTo>
                    <a:pt x="248277" y="0"/>
                    <a:pt x="248277" y="0"/>
                    <a:pt x="248277" y="0"/>
                  </a:cubicBezTo>
                  <a:cubicBezTo>
                    <a:pt x="257343" y="0"/>
                    <a:pt x="265113" y="7820"/>
                    <a:pt x="265113" y="18248"/>
                  </a:cubicBezTo>
                  <a:lnTo>
                    <a:pt x="265113" y="106881"/>
                  </a:lnTo>
                  <a:cubicBezTo>
                    <a:pt x="265113" y="116005"/>
                    <a:pt x="258638" y="123825"/>
                    <a:pt x="248277" y="123825"/>
                  </a:cubicBezTo>
                  <a:cubicBezTo>
                    <a:pt x="85099" y="123825"/>
                    <a:pt x="85099" y="123825"/>
                    <a:pt x="85099" y="123825"/>
                  </a:cubicBezTo>
                  <a:cubicBezTo>
                    <a:pt x="76033" y="123825"/>
                    <a:pt x="68263" y="116005"/>
                    <a:pt x="68263" y="106881"/>
                  </a:cubicBezTo>
                  <a:cubicBezTo>
                    <a:pt x="68263" y="18248"/>
                    <a:pt x="68263" y="18248"/>
                    <a:pt x="68263" y="18248"/>
                  </a:cubicBezTo>
                  <a:cubicBezTo>
                    <a:pt x="68263" y="7820"/>
                    <a:pt x="74738" y="0"/>
                    <a:pt x="850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5C43DD1A-A1A0-4F72-86A5-BFB8EADE9329}"/>
              </a:ext>
            </a:extLst>
          </p:cNvPr>
          <p:cNvGrpSpPr/>
          <p:nvPr/>
        </p:nvGrpSpPr>
        <p:grpSpPr>
          <a:xfrm>
            <a:off x="1011441" y="3218133"/>
            <a:ext cx="3621890" cy="784194"/>
            <a:chOff x="1011441" y="3218133"/>
            <a:chExt cx="3621890" cy="784194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B7621B2-7D79-44B7-AE76-EBD3E5F5CE7D}"/>
                </a:ext>
              </a:extLst>
            </p:cNvPr>
            <p:cNvGrpSpPr/>
            <p:nvPr/>
          </p:nvGrpSpPr>
          <p:grpSpPr>
            <a:xfrm>
              <a:off x="1542054" y="3218133"/>
              <a:ext cx="3091277" cy="784194"/>
              <a:chOff x="1644321" y="4351313"/>
              <a:chExt cx="4109786" cy="1042569"/>
            </a:xfrm>
          </p:grpSpPr>
          <p:sp>
            <p:nvSpPr>
              <p:cNvPr id="11" name="îŝḷîḓé-文本框 61">
                <a:extLst>
                  <a:ext uri="{FF2B5EF4-FFF2-40B4-BE49-F238E27FC236}">
                    <a16:creationId xmlns:a16="http://schemas.microsoft.com/office/drawing/2014/main" id="{042D0308-B661-45D6-8160-4C560A842BBD}"/>
                  </a:ext>
                </a:extLst>
              </p:cNvPr>
              <p:cNvSpPr txBox="1"/>
              <p:nvPr/>
            </p:nvSpPr>
            <p:spPr>
              <a:xfrm>
                <a:off x="1644321" y="4351313"/>
                <a:ext cx="4109786" cy="369332"/>
              </a:xfrm>
              <a:prstGeom prst="rect">
                <a:avLst/>
              </a:prstGeom>
              <a:noFill/>
            </p:spPr>
            <p:txBody>
              <a:bodyPr wrap="none" anchor="b" anchorCtr="0">
                <a:normAutofit fontScale="92500" lnSpcReduction="10000"/>
              </a:bodyPr>
              <a:lstStyle/>
              <a:p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12" name="îŝḷîḓé-文本框 62">
                <a:extLst>
                  <a:ext uri="{FF2B5EF4-FFF2-40B4-BE49-F238E27FC236}">
                    <a16:creationId xmlns:a16="http://schemas.microsoft.com/office/drawing/2014/main" id="{716EA9EA-6AA7-43CC-A825-2443E6626BBE}"/>
                  </a:ext>
                </a:extLst>
              </p:cNvPr>
              <p:cNvSpPr txBox="1"/>
              <p:nvPr/>
            </p:nvSpPr>
            <p:spPr>
              <a:xfrm>
                <a:off x="1644321" y="4653646"/>
                <a:ext cx="4109786" cy="740236"/>
              </a:xfrm>
              <a:prstGeom prst="rect">
                <a:avLst/>
              </a:prstGeom>
              <a:noFill/>
            </p:spPr>
            <p:txBody>
              <a:bodyPr wrap="square"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/>
                  <a:t>此部分内容作为文字排版占位显示（建议使用主题字体）</a:t>
                </a:r>
                <a:br>
                  <a:rPr lang="zh-CN" altLang="en-US" sz="1100"/>
                </a:br>
                <a:r>
                  <a:rPr lang="zh-CN" altLang="en-US" sz="1100"/>
                  <a:t>如需更改请在（设置形状格式）菜单下（文本选项）中调整</a:t>
                </a:r>
              </a:p>
            </p:txBody>
          </p:sp>
        </p:grpSp>
        <p:sp>
          <p:nvSpPr>
            <p:cNvPr id="10" name="îṥļîḑé-Freeform 9">
              <a:extLst>
                <a:ext uri="{FF2B5EF4-FFF2-40B4-BE49-F238E27FC236}">
                  <a16:creationId xmlns:a16="http://schemas.microsoft.com/office/drawing/2014/main" id="{8D4D1271-32FA-4273-835C-05F678117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41" y="3359666"/>
              <a:ext cx="426928" cy="326710"/>
            </a:xfrm>
            <a:custGeom>
              <a:avLst/>
              <a:gdLst>
                <a:gd name="connsiteX0" fmla="*/ 31750 w 338138"/>
                <a:gd name="connsiteY0" fmla="*/ 200025 h 258763"/>
                <a:gd name="connsiteX1" fmla="*/ 31750 w 338138"/>
                <a:gd name="connsiteY1" fmla="*/ 227013 h 258763"/>
                <a:gd name="connsiteX2" fmla="*/ 306388 w 338138"/>
                <a:gd name="connsiteY2" fmla="*/ 227013 h 258763"/>
                <a:gd name="connsiteX3" fmla="*/ 306388 w 338138"/>
                <a:gd name="connsiteY3" fmla="*/ 200025 h 258763"/>
                <a:gd name="connsiteX4" fmla="*/ 255588 w 338138"/>
                <a:gd name="connsiteY4" fmla="*/ 85725 h 258763"/>
                <a:gd name="connsiteX5" fmla="*/ 271463 w 338138"/>
                <a:gd name="connsiteY5" fmla="*/ 100013 h 258763"/>
                <a:gd name="connsiteX6" fmla="*/ 255588 w 338138"/>
                <a:gd name="connsiteY6" fmla="*/ 114301 h 258763"/>
                <a:gd name="connsiteX7" fmla="*/ 239713 w 338138"/>
                <a:gd name="connsiteY7" fmla="*/ 100013 h 258763"/>
                <a:gd name="connsiteX8" fmla="*/ 255588 w 338138"/>
                <a:gd name="connsiteY8" fmla="*/ 85725 h 258763"/>
                <a:gd name="connsiteX9" fmla="*/ 83345 w 338138"/>
                <a:gd name="connsiteY9" fmla="*/ 85725 h 258763"/>
                <a:gd name="connsiteX10" fmla="*/ 98427 w 338138"/>
                <a:gd name="connsiteY10" fmla="*/ 100013 h 258763"/>
                <a:gd name="connsiteX11" fmla="*/ 83345 w 338138"/>
                <a:gd name="connsiteY11" fmla="*/ 114301 h 258763"/>
                <a:gd name="connsiteX12" fmla="*/ 68263 w 338138"/>
                <a:gd name="connsiteY12" fmla="*/ 100013 h 258763"/>
                <a:gd name="connsiteX13" fmla="*/ 83345 w 338138"/>
                <a:gd name="connsiteY13" fmla="*/ 85725 h 258763"/>
                <a:gd name="connsiteX14" fmla="*/ 144035 w 338138"/>
                <a:gd name="connsiteY14" fmla="*/ 46037 h 258763"/>
                <a:gd name="connsiteX15" fmla="*/ 159846 w 338138"/>
                <a:gd name="connsiteY15" fmla="*/ 63151 h 258763"/>
                <a:gd name="connsiteX16" fmla="*/ 159846 w 338138"/>
                <a:gd name="connsiteY16" fmla="*/ 84214 h 258763"/>
                <a:gd name="connsiteX17" fmla="*/ 178293 w 338138"/>
                <a:gd name="connsiteY17" fmla="*/ 84214 h 258763"/>
                <a:gd name="connsiteX18" fmla="*/ 178293 w 338138"/>
                <a:gd name="connsiteY18" fmla="*/ 63151 h 258763"/>
                <a:gd name="connsiteX19" fmla="*/ 194105 w 338138"/>
                <a:gd name="connsiteY19" fmla="*/ 46037 h 258763"/>
                <a:gd name="connsiteX20" fmla="*/ 209916 w 338138"/>
                <a:gd name="connsiteY20" fmla="*/ 63151 h 258763"/>
                <a:gd name="connsiteX21" fmla="*/ 209916 w 338138"/>
                <a:gd name="connsiteY21" fmla="*/ 84214 h 258763"/>
                <a:gd name="connsiteX22" fmla="*/ 219140 w 338138"/>
                <a:gd name="connsiteY22" fmla="*/ 84214 h 258763"/>
                <a:gd name="connsiteX23" fmla="*/ 234951 w 338138"/>
                <a:gd name="connsiteY23" fmla="*/ 100012 h 258763"/>
                <a:gd name="connsiteX24" fmla="*/ 219140 w 338138"/>
                <a:gd name="connsiteY24" fmla="*/ 115810 h 258763"/>
                <a:gd name="connsiteX25" fmla="*/ 209916 w 338138"/>
                <a:gd name="connsiteY25" fmla="*/ 115810 h 258763"/>
                <a:gd name="connsiteX26" fmla="*/ 209916 w 338138"/>
                <a:gd name="connsiteY26" fmla="*/ 138189 h 258763"/>
                <a:gd name="connsiteX27" fmla="*/ 194105 w 338138"/>
                <a:gd name="connsiteY27" fmla="*/ 153987 h 258763"/>
                <a:gd name="connsiteX28" fmla="*/ 178293 w 338138"/>
                <a:gd name="connsiteY28" fmla="*/ 138189 h 258763"/>
                <a:gd name="connsiteX29" fmla="*/ 178293 w 338138"/>
                <a:gd name="connsiteY29" fmla="*/ 115810 h 258763"/>
                <a:gd name="connsiteX30" fmla="*/ 159846 w 338138"/>
                <a:gd name="connsiteY30" fmla="*/ 115810 h 258763"/>
                <a:gd name="connsiteX31" fmla="*/ 159846 w 338138"/>
                <a:gd name="connsiteY31" fmla="*/ 138189 h 258763"/>
                <a:gd name="connsiteX32" fmla="*/ 144035 w 338138"/>
                <a:gd name="connsiteY32" fmla="*/ 153987 h 258763"/>
                <a:gd name="connsiteX33" fmla="*/ 128223 w 338138"/>
                <a:gd name="connsiteY33" fmla="*/ 138189 h 258763"/>
                <a:gd name="connsiteX34" fmla="*/ 128223 w 338138"/>
                <a:gd name="connsiteY34" fmla="*/ 115810 h 258763"/>
                <a:gd name="connsiteX35" fmla="*/ 119000 w 338138"/>
                <a:gd name="connsiteY35" fmla="*/ 115810 h 258763"/>
                <a:gd name="connsiteX36" fmla="*/ 103188 w 338138"/>
                <a:gd name="connsiteY36" fmla="*/ 100012 h 258763"/>
                <a:gd name="connsiteX37" fmla="*/ 119000 w 338138"/>
                <a:gd name="connsiteY37" fmla="*/ 84214 h 258763"/>
                <a:gd name="connsiteX38" fmla="*/ 128223 w 338138"/>
                <a:gd name="connsiteY38" fmla="*/ 84214 h 258763"/>
                <a:gd name="connsiteX39" fmla="*/ 128223 w 338138"/>
                <a:gd name="connsiteY39" fmla="*/ 63151 h 258763"/>
                <a:gd name="connsiteX40" fmla="*/ 144035 w 338138"/>
                <a:gd name="connsiteY40" fmla="*/ 46037 h 258763"/>
                <a:gd name="connsiteX41" fmla="*/ 61913 w 338138"/>
                <a:gd name="connsiteY41" fmla="*/ 31750 h 258763"/>
                <a:gd name="connsiteX42" fmla="*/ 61913 w 338138"/>
                <a:gd name="connsiteY42" fmla="*/ 166688 h 258763"/>
                <a:gd name="connsiteX43" fmla="*/ 277813 w 338138"/>
                <a:gd name="connsiteY43" fmla="*/ 166688 h 258763"/>
                <a:gd name="connsiteX44" fmla="*/ 277813 w 338138"/>
                <a:gd name="connsiteY44" fmla="*/ 31750 h 258763"/>
                <a:gd name="connsiteX45" fmla="*/ 44909 w 338138"/>
                <a:gd name="connsiteY45" fmla="*/ 0 h 258763"/>
                <a:gd name="connsiteX46" fmla="*/ 293229 w 338138"/>
                <a:gd name="connsiteY46" fmla="*/ 0 h 258763"/>
                <a:gd name="connsiteX47" fmla="*/ 310400 w 338138"/>
                <a:gd name="connsiteY47" fmla="*/ 15843 h 258763"/>
                <a:gd name="connsiteX48" fmla="*/ 310400 w 338138"/>
                <a:gd name="connsiteY48" fmla="*/ 166348 h 258763"/>
                <a:gd name="connsiteX49" fmla="*/ 322288 w 338138"/>
                <a:gd name="connsiteY49" fmla="*/ 166348 h 258763"/>
                <a:gd name="connsiteX50" fmla="*/ 338138 w 338138"/>
                <a:gd name="connsiteY50" fmla="*/ 182190 h 258763"/>
                <a:gd name="connsiteX51" fmla="*/ 338138 w 338138"/>
                <a:gd name="connsiteY51" fmla="*/ 242920 h 258763"/>
                <a:gd name="connsiteX52" fmla="*/ 322288 w 338138"/>
                <a:gd name="connsiteY52" fmla="*/ 258763 h 258763"/>
                <a:gd name="connsiteX53" fmla="*/ 15850 w 338138"/>
                <a:gd name="connsiteY53" fmla="*/ 258763 h 258763"/>
                <a:gd name="connsiteX54" fmla="*/ 0 w 338138"/>
                <a:gd name="connsiteY54" fmla="*/ 242920 h 258763"/>
                <a:gd name="connsiteX55" fmla="*/ 0 w 338138"/>
                <a:gd name="connsiteY55" fmla="*/ 182190 h 258763"/>
                <a:gd name="connsiteX56" fmla="*/ 15850 w 338138"/>
                <a:gd name="connsiteY56" fmla="*/ 166348 h 258763"/>
                <a:gd name="connsiteX57" fmla="*/ 27738 w 338138"/>
                <a:gd name="connsiteY57" fmla="*/ 166348 h 258763"/>
                <a:gd name="connsiteX58" fmla="*/ 27738 w 338138"/>
                <a:gd name="connsiteY58" fmla="*/ 15843 h 258763"/>
                <a:gd name="connsiteX59" fmla="*/ 44909 w 338138"/>
                <a:gd name="connsiteY59" fmla="*/ 0 h 25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38138" h="258763">
                  <a:moveTo>
                    <a:pt x="31750" y="200025"/>
                  </a:moveTo>
                  <a:lnTo>
                    <a:pt x="31750" y="227013"/>
                  </a:lnTo>
                  <a:lnTo>
                    <a:pt x="306388" y="227013"/>
                  </a:lnTo>
                  <a:lnTo>
                    <a:pt x="306388" y="200025"/>
                  </a:lnTo>
                  <a:close/>
                  <a:moveTo>
                    <a:pt x="255588" y="85725"/>
                  </a:moveTo>
                  <a:cubicBezTo>
                    <a:pt x="264356" y="85725"/>
                    <a:pt x="271463" y="92122"/>
                    <a:pt x="271463" y="100013"/>
                  </a:cubicBezTo>
                  <a:cubicBezTo>
                    <a:pt x="271463" y="107904"/>
                    <a:pt x="264356" y="114301"/>
                    <a:pt x="255588" y="114301"/>
                  </a:cubicBezTo>
                  <a:cubicBezTo>
                    <a:pt x="246820" y="114301"/>
                    <a:pt x="239713" y="107904"/>
                    <a:pt x="239713" y="100013"/>
                  </a:cubicBezTo>
                  <a:cubicBezTo>
                    <a:pt x="239713" y="92122"/>
                    <a:pt x="246820" y="85725"/>
                    <a:pt x="255588" y="85725"/>
                  </a:cubicBezTo>
                  <a:close/>
                  <a:moveTo>
                    <a:pt x="83345" y="85725"/>
                  </a:moveTo>
                  <a:cubicBezTo>
                    <a:pt x="91675" y="85725"/>
                    <a:pt x="98427" y="92122"/>
                    <a:pt x="98427" y="100013"/>
                  </a:cubicBezTo>
                  <a:cubicBezTo>
                    <a:pt x="98427" y="107904"/>
                    <a:pt x="91675" y="114301"/>
                    <a:pt x="83345" y="114301"/>
                  </a:cubicBezTo>
                  <a:cubicBezTo>
                    <a:pt x="75015" y="114301"/>
                    <a:pt x="68263" y="107904"/>
                    <a:pt x="68263" y="100013"/>
                  </a:cubicBezTo>
                  <a:cubicBezTo>
                    <a:pt x="68263" y="92122"/>
                    <a:pt x="75015" y="85725"/>
                    <a:pt x="83345" y="85725"/>
                  </a:cubicBezTo>
                  <a:close/>
                  <a:moveTo>
                    <a:pt x="144035" y="46037"/>
                  </a:moveTo>
                  <a:cubicBezTo>
                    <a:pt x="153258" y="46037"/>
                    <a:pt x="159846" y="53936"/>
                    <a:pt x="159846" y="63151"/>
                  </a:cubicBezTo>
                  <a:cubicBezTo>
                    <a:pt x="159846" y="63151"/>
                    <a:pt x="159846" y="63151"/>
                    <a:pt x="159846" y="84214"/>
                  </a:cubicBezTo>
                  <a:cubicBezTo>
                    <a:pt x="159846" y="84214"/>
                    <a:pt x="159846" y="84214"/>
                    <a:pt x="178293" y="84214"/>
                  </a:cubicBezTo>
                  <a:cubicBezTo>
                    <a:pt x="178293" y="84214"/>
                    <a:pt x="178293" y="84214"/>
                    <a:pt x="178293" y="63151"/>
                  </a:cubicBezTo>
                  <a:cubicBezTo>
                    <a:pt x="178293" y="53936"/>
                    <a:pt x="184881" y="46037"/>
                    <a:pt x="194105" y="46037"/>
                  </a:cubicBezTo>
                  <a:cubicBezTo>
                    <a:pt x="203328" y="46037"/>
                    <a:pt x="209916" y="53936"/>
                    <a:pt x="209916" y="63151"/>
                  </a:cubicBezTo>
                  <a:cubicBezTo>
                    <a:pt x="209916" y="63151"/>
                    <a:pt x="209916" y="63151"/>
                    <a:pt x="209916" y="84214"/>
                  </a:cubicBezTo>
                  <a:cubicBezTo>
                    <a:pt x="209916" y="84214"/>
                    <a:pt x="209916" y="84214"/>
                    <a:pt x="219140" y="84214"/>
                  </a:cubicBezTo>
                  <a:cubicBezTo>
                    <a:pt x="228363" y="84214"/>
                    <a:pt x="234951" y="90797"/>
                    <a:pt x="234951" y="100012"/>
                  </a:cubicBezTo>
                  <a:cubicBezTo>
                    <a:pt x="234951" y="109227"/>
                    <a:pt x="228363" y="115810"/>
                    <a:pt x="219140" y="115810"/>
                  </a:cubicBezTo>
                  <a:cubicBezTo>
                    <a:pt x="219140" y="115810"/>
                    <a:pt x="219140" y="115810"/>
                    <a:pt x="209916" y="115810"/>
                  </a:cubicBezTo>
                  <a:cubicBezTo>
                    <a:pt x="209916" y="115810"/>
                    <a:pt x="209916" y="115810"/>
                    <a:pt x="209916" y="138189"/>
                  </a:cubicBezTo>
                  <a:cubicBezTo>
                    <a:pt x="209916" y="146088"/>
                    <a:pt x="203328" y="153987"/>
                    <a:pt x="194105" y="153987"/>
                  </a:cubicBezTo>
                  <a:cubicBezTo>
                    <a:pt x="184881" y="153987"/>
                    <a:pt x="178293" y="146088"/>
                    <a:pt x="178293" y="138189"/>
                  </a:cubicBezTo>
                  <a:cubicBezTo>
                    <a:pt x="178293" y="138189"/>
                    <a:pt x="178293" y="138189"/>
                    <a:pt x="178293" y="115810"/>
                  </a:cubicBezTo>
                  <a:cubicBezTo>
                    <a:pt x="178293" y="115810"/>
                    <a:pt x="178293" y="115810"/>
                    <a:pt x="159846" y="115810"/>
                  </a:cubicBezTo>
                  <a:cubicBezTo>
                    <a:pt x="159846" y="115810"/>
                    <a:pt x="159846" y="115810"/>
                    <a:pt x="159846" y="138189"/>
                  </a:cubicBezTo>
                  <a:cubicBezTo>
                    <a:pt x="159846" y="146088"/>
                    <a:pt x="153258" y="153987"/>
                    <a:pt x="144035" y="153987"/>
                  </a:cubicBezTo>
                  <a:cubicBezTo>
                    <a:pt x="134811" y="153987"/>
                    <a:pt x="128223" y="146088"/>
                    <a:pt x="128223" y="138189"/>
                  </a:cubicBezTo>
                  <a:cubicBezTo>
                    <a:pt x="128223" y="138189"/>
                    <a:pt x="128223" y="138189"/>
                    <a:pt x="128223" y="115810"/>
                  </a:cubicBezTo>
                  <a:cubicBezTo>
                    <a:pt x="128223" y="115810"/>
                    <a:pt x="128223" y="115810"/>
                    <a:pt x="119000" y="115810"/>
                  </a:cubicBezTo>
                  <a:cubicBezTo>
                    <a:pt x="109776" y="115810"/>
                    <a:pt x="103188" y="109227"/>
                    <a:pt x="103188" y="100012"/>
                  </a:cubicBezTo>
                  <a:cubicBezTo>
                    <a:pt x="103188" y="90797"/>
                    <a:pt x="109776" y="84214"/>
                    <a:pt x="119000" y="84214"/>
                  </a:cubicBezTo>
                  <a:cubicBezTo>
                    <a:pt x="119000" y="84214"/>
                    <a:pt x="119000" y="84214"/>
                    <a:pt x="128223" y="84214"/>
                  </a:cubicBezTo>
                  <a:cubicBezTo>
                    <a:pt x="128223" y="84214"/>
                    <a:pt x="128223" y="84214"/>
                    <a:pt x="128223" y="63151"/>
                  </a:cubicBezTo>
                  <a:cubicBezTo>
                    <a:pt x="128223" y="53936"/>
                    <a:pt x="134811" y="46037"/>
                    <a:pt x="144035" y="46037"/>
                  </a:cubicBezTo>
                  <a:close/>
                  <a:moveTo>
                    <a:pt x="61913" y="31750"/>
                  </a:moveTo>
                  <a:lnTo>
                    <a:pt x="61913" y="166688"/>
                  </a:lnTo>
                  <a:lnTo>
                    <a:pt x="277813" y="166688"/>
                  </a:lnTo>
                  <a:lnTo>
                    <a:pt x="277813" y="31750"/>
                  </a:lnTo>
                  <a:close/>
                  <a:moveTo>
                    <a:pt x="44909" y="0"/>
                  </a:moveTo>
                  <a:cubicBezTo>
                    <a:pt x="293229" y="0"/>
                    <a:pt x="293229" y="0"/>
                    <a:pt x="293229" y="0"/>
                  </a:cubicBezTo>
                  <a:cubicBezTo>
                    <a:pt x="302475" y="0"/>
                    <a:pt x="310400" y="6601"/>
                    <a:pt x="310400" y="15843"/>
                  </a:cubicBezTo>
                  <a:cubicBezTo>
                    <a:pt x="310400" y="166348"/>
                    <a:pt x="310400" y="166348"/>
                    <a:pt x="310400" y="166348"/>
                  </a:cubicBezTo>
                  <a:cubicBezTo>
                    <a:pt x="322288" y="166348"/>
                    <a:pt x="322288" y="166348"/>
                    <a:pt x="322288" y="166348"/>
                  </a:cubicBezTo>
                  <a:cubicBezTo>
                    <a:pt x="331534" y="166348"/>
                    <a:pt x="338138" y="174269"/>
                    <a:pt x="338138" y="182190"/>
                  </a:cubicBezTo>
                  <a:cubicBezTo>
                    <a:pt x="338138" y="242920"/>
                    <a:pt x="338138" y="242920"/>
                    <a:pt x="338138" y="242920"/>
                  </a:cubicBezTo>
                  <a:cubicBezTo>
                    <a:pt x="338138" y="252162"/>
                    <a:pt x="331534" y="258763"/>
                    <a:pt x="322288" y="258763"/>
                  </a:cubicBezTo>
                  <a:cubicBezTo>
                    <a:pt x="15850" y="258763"/>
                    <a:pt x="15850" y="258763"/>
                    <a:pt x="15850" y="258763"/>
                  </a:cubicBezTo>
                  <a:cubicBezTo>
                    <a:pt x="6604" y="258763"/>
                    <a:pt x="0" y="252162"/>
                    <a:pt x="0" y="242920"/>
                  </a:cubicBezTo>
                  <a:cubicBezTo>
                    <a:pt x="0" y="182190"/>
                    <a:pt x="0" y="182190"/>
                    <a:pt x="0" y="182190"/>
                  </a:cubicBezTo>
                  <a:cubicBezTo>
                    <a:pt x="0" y="174269"/>
                    <a:pt x="6604" y="166348"/>
                    <a:pt x="15850" y="166348"/>
                  </a:cubicBezTo>
                  <a:cubicBezTo>
                    <a:pt x="27738" y="166348"/>
                    <a:pt x="27738" y="166348"/>
                    <a:pt x="27738" y="166348"/>
                  </a:cubicBezTo>
                  <a:cubicBezTo>
                    <a:pt x="27738" y="15843"/>
                    <a:pt x="27738" y="15843"/>
                    <a:pt x="27738" y="15843"/>
                  </a:cubicBezTo>
                  <a:cubicBezTo>
                    <a:pt x="27738" y="6601"/>
                    <a:pt x="35663" y="0"/>
                    <a:pt x="449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64" name="Title 1">
            <a:extLst>
              <a:ext uri="{FF2B5EF4-FFF2-40B4-BE49-F238E27FC236}">
                <a16:creationId xmlns:a16="http://schemas.microsoft.com/office/drawing/2014/main" id="{2EB547C1-B43D-4098-8A1E-6AEB04ADA8BB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63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1000b8a3-6ec8-4e12-93eb-90becb37b989"/>
          <p:cNvGrpSpPr>
            <a:grpSpLocks noChangeAspect="1"/>
          </p:cNvGrpSpPr>
          <p:nvPr/>
        </p:nvGrpSpPr>
        <p:grpSpPr>
          <a:xfrm>
            <a:off x="1377044" y="951567"/>
            <a:ext cx="6518624" cy="3539290"/>
            <a:chOff x="1836059" y="1268757"/>
            <a:chExt cx="8691498" cy="4719053"/>
          </a:xfrm>
        </p:grpSpPr>
        <p:sp>
          <p:nvSpPr>
            <p:cNvPr id="4" name="Freeform: Shape 23"/>
            <p:cNvSpPr/>
            <p:nvPr/>
          </p:nvSpPr>
          <p:spPr>
            <a:xfrm>
              <a:off x="6029255" y="3628285"/>
              <a:ext cx="2392973" cy="2359525"/>
            </a:xfrm>
            <a:custGeom>
              <a:avLst/>
              <a:gdLst/>
              <a:ahLst/>
              <a:cxnLst/>
              <a:rect l="l" t="t" r="r" b="b"/>
              <a:pathLst>
                <a:path w="2154443" h="2124329">
                  <a:moveTo>
                    <a:pt x="0" y="0"/>
                  </a:moveTo>
                  <a:lnTo>
                    <a:pt x="264483" y="0"/>
                  </a:lnTo>
                  <a:lnTo>
                    <a:pt x="264483" y="1047108"/>
                  </a:lnTo>
                  <a:lnTo>
                    <a:pt x="264039" y="1047108"/>
                  </a:lnTo>
                  <a:lnTo>
                    <a:pt x="264039" y="1068175"/>
                  </a:lnTo>
                  <a:lnTo>
                    <a:pt x="265444" y="1089242"/>
                  </a:lnTo>
                  <a:lnTo>
                    <a:pt x="266146" y="1110309"/>
                  </a:lnTo>
                  <a:lnTo>
                    <a:pt x="268955" y="1129971"/>
                  </a:lnTo>
                  <a:lnTo>
                    <a:pt x="271062" y="1150336"/>
                  </a:lnTo>
                  <a:lnTo>
                    <a:pt x="273871" y="1170701"/>
                  </a:lnTo>
                  <a:lnTo>
                    <a:pt x="276680" y="1191065"/>
                  </a:lnTo>
                  <a:lnTo>
                    <a:pt x="280893" y="1210728"/>
                  </a:lnTo>
                  <a:lnTo>
                    <a:pt x="285106" y="1230390"/>
                  </a:lnTo>
                  <a:lnTo>
                    <a:pt x="289320" y="1250053"/>
                  </a:lnTo>
                  <a:lnTo>
                    <a:pt x="294938" y="1269715"/>
                  </a:lnTo>
                  <a:lnTo>
                    <a:pt x="300555" y="1288675"/>
                  </a:lnTo>
                  <a:lnTo>
                    <a:pt x="306875" y="1307636"/>
                  </a:lnTo>
                  <a:lnTo>
                    <a:pt x="313898" y="1326596"/>
                  </a:lnTo>
                  <a:lnTo>
                    <a:pt x="320218" y="1344854"/>
                  </a:lnTo>
                  <a:lnTo>
                    <a:pt x="327942" y="1363814"/>
                  </a:lnTo>
                  <a:lnTo>
                    <a:pt x="336369" y="1382072"/>
                  </a:lnTo>
                  <a:lnTo>
                    <a:pt x="344094" y="1399628"/>
                  </a:lnTo>
                  <a:lnTo>
                    <a:pt x="353223" y="1417183"/>
                  </a:lnTo>
                  <a:lnTo>
                    <a:pt x="362352" y="1434037"/>
                  </a:lnTo>
                  <a:lnTo>
                    <a:pt x="372183" y="1451593"/>
                  </a:lnTo>
                  <a:lnTo>
                    <a:pt x="382014" y="1468446"/>
                  </a:lnTo>
                  <a:lnTo>
                    <a:pt x="391845" y="1485300"/>
                  </a:lnTo>
                  <a:lnTo>
                    <a:pt x="403081" y="1501451"/>
                  </a:lnTo>
                  <a:lnTo>
                    <a:pt x="413614" y="1516900"/>
                  </a:lnTo>
                  <a:lnTo>
                    <a:pt x="425552" y="1533754"/>
                  </a:lnTo>
                  <a:lnTo>
                    <a:pt x="437490" y="1548501"/>
                  </a:lnTo>
                  <a:lnTo>
                    <a:pt x="450130" y="1564652"/>
                  </a:lnTo>
                  <a:lnTo>
                    <a:pt x="462771" y="1578696"/>
                  </a:lnTo>
                  <a:lnTo>
                    <a:pt x="475411" y="1593443"/>
                  </a:lnTo>
                  <a:lnTo>
                    <a:pt x="488753" y="1607488"/>
                  </a:lnTo>
                  <a:lnTo>
                    <a:pt x="502095" y="1622235"/>
                  </a:lnTo>
                  <a:lnTo>
                    <a:pt x="516140" y="1635577"/>
                  </a:lnTo>
                  <a:lnTo>
                    <a:pt x="530887" y="1648919"/>
                  </a:lnTo>
                  <a:lnTo>
                    <a:pt x="544931" y="1661560"/>
                  </a:lnTo>
                  <a:lnTo>
                    <a:pt x="559678" y="1674200"/>
                  </a:lnTo>
                  <a:lnTo>
                    <a:pt x="575127" y="1686138"/>
                  </a:lnTo>
                  <a:lnTo>
                    <a:pt x="590576" y="1698076"/>
                  </a:lnTo>
                  <a:lnTo>
                    <a:pt x="606025" y="1709311"/>
                  </a:lnTo>
                  <a:lnTo>
                    <a:pt x="622879" y="1720547"/>
                  </a:lnTo>
                  <a:lnTo>
                    <a:pt x="639030" y="1731783"/>
                  </a:lnTo>
                  <a:lnTo>
                    <a:pt x="655884" y="1741614"/>
                  </a:lnTo>
                  <a:lnTo>
                    <a:pt x="672035" y="1752147"/>
                  </a:lnTo>
                  <a:lnTo>
                    <a:pt x="689591" y="1761978"/>
                  </a:lnTo>
                  <a:lnTo>
                    <a:pt x="706444" y="1771107"/>
                  </a:lnTo>
                  <a:lnTo>
                    <a:pt x="724702" y="1780236"/>
                  </a:lnTo>
                  <a:lnTo>
                    <a:pt x="742258" y="1787961"/>
                  </a:lnTo>
                  <a:lnTo>
                    <a:pt x="760516" y="1795686"/>
                  </a:lnTo>
                  <a:lnTo>
                    <a:pt x="779476" y="1803410"/>
                  </a:lnTo>
                  <a:lnTo>
                    <a:pt x="797032" y="1810432"/>
                  </a:lnTo>
                  <a:lnTo>
                    <a:pt x="816695" y="1817455"/>
                  </a:lnTo>
                  <a:lnTo>
                    <a:pt x="835655" y="1823072"/>
                  </a:lnTo>
                  <a:lnTo>
                    <a:pt x="854615" y="1828690"/>
                  </a:lnTo>
                  <a:lnTo>
                    <a:pt x="873575" y="1833606"/>
                  </a:lnTo>
                  <a:lnTo>
                    <a:pt x="893940" y="1839224"/>
                  </a:lnTo>
                  <a:lnTo>
                    <a:pt x="912900" y="1843437"/>
                  </a:lnTo>
                  <a:lnTo>
                    <a:pt x="933265" y="1847651"/>
                  </a:lnTo>
                  <a:lnTo>
                    <a:pt x="952927" y="1850459"/>
                  </a:lnTo>
                  <a:lnTo>
                    <a:pt x="973292" y="1853268"/>
                  </a:lnTo>
                  <a:lnTo>
                    <a:pt x="994359" y="1855375"/>
                  </a:lnTo>
                  <a:lnTo>
                    <a:pt x="1014021" y="1856780"/>
                  </a:lnTo>
                  <a:lnTo>
                    <a:pt x="1035088" y="1858886"/>
                  </a:lnTo>
                  <a:lnTo>
                    <a:pt x="1056155" y="1859588"/>
                  </a:lnTo>
                  <a:lnTo>
                    <a:pt x="1077222" y="1860291"/>
                  </a:lnTo>
                  <a:lnTo>
                    <a:pt x="1098289" y="1859588"/>
                  </a:lnTo>
                  <a:lnTo>
                    <a:pt x="1119356" y="1858886"/>
                  </a:lnTo>
                  <a:lnTo>
                    <a:pt x="1139018" y="1856780"/>
                  </a:lnTo>
                  <a:lnTo>
                    <a:pt x="1160085" y="1855375"/>
                  </a:lnTo>
                  <a:lnTo>
                    <a:pt x="1180450" y="1853268"/>
                  </a:lnTo>
                  <a:lnTo>
                    <a:pt x="1200814" y="1850459"/>
                  </a:lnTo>
                  <a:lnTo>
                    <a:pt x="1221179" y="1847651"/>
                  </a:lnTo>
                  <a:lnTo>
                    <a:pt x="1240139" y="1843437"/>
                  </a:lnTo>
                  <a:lnTo>
                    <a:pt x="1260504" y="1839224"/>
                  </a:lnTo>
                  <a:lnTo>
                    <a:pt x="1280166" y="1833606"/>
                  </a:lnTo>
                  <a:lnTo>
                    <a:pt x="1299829" y="1828690"/>
                  </a:lnTo>
                  <a:lnTo>
                    <a:pt x="1318789" y="1823072"/>
                  </a:lnTo>
                  <a:lnTo>
                    <a:pt x="1337749" y="1817455"/>
                  </a:lnTo>
                  <a:lnTo>
                    <a:pt x="1356709" y="1810432"/>
                  </a:lnTo>
                  <a:lnTo>
                    <a:pt x="1374967" y="1803410"/>
                  </a:lnTo>
                  <a:lnTo>
                    <a:pt x="1393225" y="1795686"/>
                  </a:lnTo>
                  <a:lnTo>
                    <a:pt x="1410781" y="1787961"/>
                  </a:lnTo>
                  <a:lnTo>
                    <a:pt x="1429039" y="1780236"/>
                  </a:lnTo>
                  <a:lnTo>
                    <a:pt x="1447297" y="1771107"/>
                  </a:lnTo>
                  <a:lnTo>
                    <a:pt x="1464151" y="1761978"/>
                  </a:lnTo>
                  <a:lnTo>
                    <a:pt x="1481706" y="1752147"/>
                  </a:lnTo>
                  <a:lnTo>
                    <a:pt x="1498560" y="1741614"/>
                  </a:lnTo>
                  <a:lnTo>
                    <a:pt x="1515413" y="1731783"/>
                  </a:lnTo>
                  <a:lnTo>
                    <a:pt x="1531565" y="1720547"/>
                  </a:lnTo>
                  <a:lnTo>
                    <a:pt x="1547014" y="1709311"/>
                  </a:lnTo>
                  <a:lnTo>
                    <a:pt x="1563165" y="1698076"/>
                  </a:lnTo>
                  <a:lnTo>
                    <a:pt x="1578614" y="1686138"/>
                  </a:lnTo>
                  <a:lnTo>
                    <a:pt x="1594063" y="1674200"/>
                  </a:lnTo>
                  <a:lnTo>
                    <a:pt x="1608810" y="1661560"/>
                  </a:lnTo>
                  <a:lnTo>
                    <a:pt x="1623557" y="1648919"/>
                  </a:lnTo>
                  <a:lnTo>
                    <a:pt x="1637601" y="1635577"/>
                  </a:lnTo>
                  <a:lnTo>
                    <a:pt x="1651646" y="1622235"/>
                  </a:lnTo>
                  <a:lnTo>
                    <a:pt x="1665691" y="1607488"/>
                  </a:lnTo>
                  <a:lnTo>
                    <a:pt x="1678331" y="1593443"/>
                  </a:lnTo>
                  <a:lnTo>
                    <a:pt x="1691673" y="1578696"/>
                  </a:lnTo>
                  <a:lnTo>
                    <a:pt x="1703611" y="1564652"/>
                  </a:lnTo>
                  <a:lnTo>
                    <a:pt x="1716251" y="1548501"/>
                  </a:lnTo>
                  <a:lnTo>
                    <a:pt x="1728189" y="1533754"/>
                  </a:lnTo>
                  <a:lnTo>
                    <a:pt x="1739425" y="1516900"/>
                  </a:lnTo>
                  <a:lnTo>
                    <a:pt x="1750660" y="1501451"/>
                  </a:lnTo>
                  <a:lnTo>
                    <a:pt x="1761194" y="1485300"/>
                  </a:lnTo>
                  <a:lnTo>
                    <a:pt x="1771727" y="1468446"/>
                  </a:lnTo>
                  <a:lnTo>
                    <a:pt x="1781559" y="1451593"/>
                  </a:lnTo>
                  <a:lnTo>
                    <a:pt x="1791390" y="1434037"/>
                  </a:lnTo>
                  <a:lnTo>
                    <a:pt x="1801221" y="1417183"/>
                  </a:lnTo>
                  <a:lnTo>
                    <a:pt x="1809648" y="1399628"/>
                  </a:lnTo>
                  <a:lnTo>
                    <a:pt x="1817372" y="1382072"/>
                  </a:lnTo>
                  <a:lnTo>
                    <a:pt x="1825799" y="1363814"/>
                  </a:lnTo>
                  <a:lnTo>
                    <a:pt x="1833524" y="1344854"/>
                  </a:lnTo>
                  <a:lnTo>
                    <a:pt x="1839844" y="1326596"/>
                  </a:lnTo>
                  <a:lnTo>
                    <a:pt x="1846866" y="1307636"/>
                  </a:lnTo>
                  <a:lnTo>
                    <a:pt x="1852484" y="1288675"/>
                  </a:lnTo>
                  <a:lnTo>
                    <a:pt x="1858804" y="1269715"/>
                  </a:lnTo>
                  <a:lnTo>
                    <a:pt x="1863720" y="1250053"/>
                  </a:lnTo>
                  <a:lnTo>
                    <a:pt x="1868635" y="1230390"/>
                  </a:lnTo>
                  <a:lnTo>
                    <a:pt x="1872848" y="1210728"/>
                  </a:lnTo>
                  <a:lnTo>
                    <a:pt x="1876360" y="1191065"/>
                  </a:lnTo>
                  <a:lnTo>
                    <a:pt x="1880573" y="1170701"/>
                  </a:lnTo>
                  <a:lnTo>
                    <a:pt x="1883382" y="1150336"/>
                  </a:lnTo>
                  <a:lnTo>
                    <a:pt x="1885489" y="1129971"/>
                  </a:lnTo>
                  <a:lnTo>
                    <a:pt x="1886893" y="1110309"/>
                  </a:lnTo>
                  <a:lnTo>
                    <a:pt x="1889000" y="1089242"/>
                  </a:lnTo>
                  <a:lnTo>
                    <a:pt x="1889702" y="1068175"/>
                  </a:lnTo>
                  <a:lnTo>
                    <a:pt x="1889702" y="1047108"/>
                  </a:lnTo>
                  <a:lnTo>
                    <a:pt x="1889960" y="1047108"/>
                  </a:lnTo>
                  <a:lnTo>
                    <a:pt x="1889960" y="0"/>
                  </a:lnTo>
                  <a:lnTo>
                    <a:pt x="2154443" y="0"/>
                  </a:lnTo>
                  <a:lnTo>
                    <a:pt x="2154443" y="1047108"/>
                  </a:lnTo>
                  <a:lnTo>
                    <a:pt x="2153741" y="1074495"/>
                  </a:lnTo>
                  <a:lnTo>
                    <a:pt x="2153039" y="1102584"/>
                  </a:lnTo>
                  <a:lnTo>
                    <a:pt x="2151634" y="1129971"/>
                  </a:lnTo>
                  <a:lnTo>
                    <a:pt x="2148123" y="1157358"/>
                  </a:lnTo>
                  <a:lnTo>
                    <a:pt x="2145314" y="1184043"/>
                  </a:lnTo>
                  <a:lnTo>
                    <a:pt x="2141803" y="1210728"/>
                  </a:lnTo>
                  <a:lnTo>
                    <a:pt x="2136887" y="1238115"/>
                  </a:lnTo>
                  <a:lnTo>
                    <a:pt x="2132674" y="1264097"/>
                  </a:lnTo>
                  <a:lnTo>
                    <a:pt x="2127056" y="1290080"/>
                  </a:lnTo>
                  <a:lnTo>
                    <a:pt x="2120034" y="1316765"/>
                  </a:lnTo>
                  <a:lnTo>
                    <a:pt x="2113012" y="1342045"/>
                  </a:lnTo>
                  <a:lnTo>
                    <a:pt x="2105989" y="1367325"/>
                  </a:lnTo>
                  <a:lnTo>
                    <a:pt x="2097562" y="1393308"/>
                  </a:lnTo>
                  <a:lnTo>
                    <a:pt x="2088434" y="1417886"/>
                  </a:lnTo>
                  <a:lnTo>
                    <a:pt x="2079305" y="1442464"/>
                  </a:lnTo>
                  <a:lnTo>
                    <a:pt x="2070176" y="1466340"/>
                  </a:lnTo>
                  <a:lnTo>
                    <a:pt x="2059642" y="1490215"/>
                  </a:lnTo>
                  <a:lnTo>
                    <a:pt x="2048406" y="1514091"/>
                  </a:lnTo>
                  <a:lnTo>
                    <a:pt x="2036468" y="1537265"/>
                  </a:lnTo>
                  <a:lnTo>
                    <a:pt x="2024531" y="1560438"/>
                  </a:lnTo>
                  <a:lnTo>
                    <a:pt x="2011188" y="1582910"/>
                  </a:lnTo>
                  <a:lnTo>
                    <a:pt x="1997846" y="1605381"/>
                  </a:lnTo>
                  <a:lnTo>
                    <a:pt x="1984503" y="1627853"/>
                  </a:lnTo>
                  <a:lnTo>
                    <a:pt x="1970459" y="1649622"/>
                  </a:lnTo>
                  <a:lnTo>
                    <a:pt x="1955010" y="1670689"/>
                  </a:lnTo>
                  <a:lnTo>
                    <a:pt x="1940263" y="1691755"/>
                  </a:lnTo>
                  <a:lnTo>
                    <a:pt x="1924814" y="1712120"/>
                  </a:lnTo>
                  <a:lnTo>
                    <a:pt x="1907960" y="1731783"/>
                  </a:lnTo>
                  <a:lnTo>
                    <a:pt x="1891809" y="1752147"/>
                  </a:lnTo>
                  <a:lnTo>
                    <a:pt x="1874253" y="1771810"/>
                  </a:lnTo>
                  <a:lnTo>
                    <a:pt x="1856697" y="1790770"/>
                  </a:lnTo>
                  <a:lnTo>
                    <a:pt x="1838439" y="1809028"/>
                  </a:lnTo>
                  <a:lnTo>
                    <a:pt x="1820883" y="1827286"/>
                  </a:lnTo>
                  <a:lnTo>
                    <a:pt x="1801221" y="1844139"/>
                  </a:lnTo>
                  <a:lnTo>
                    <a:pt x="1781559" y="1861695"/>
                  </a:lnTo>
                  <a:lnTo>
                    <a:pt x="1761896" y="1877846"/>
                  </a:lnTo>
                  <a:lnTo>
                    <a:pt x="1742234" y="1894700"/>
                  </a:lnTo>
                  <a:lnTo>
                    <a:pt x="1721869" y="1910149"/>
                  </a:lnTo>
                  <a:lnTo>
                    <a:pt x="1700802" y="1926300"/>
                  </a:lnTo>
                  <a:lnTo>
                    <a:pt x="1679033" y="1940345"/>
                  </a:lnTo>
                  <a:lnTo>
                    <a:pt x="1657264" y="1954390"/>
                  </a:lnTo>
                  <a:lnTo>
                    <a:pt x="1635495" y="1968434"/>
                  </a:lnTo>
                  <a:lnTo>
                    <a:pt x="1613023" y="1981074"/>
                  </a:lnTo>
                  <a:lnTo>
                    <a:pt x="1590552" y="1994417"/>
                  </a:lnTo>
                  <a:lnTo>
                    <a:pt x="1567378" y="2007057"/>
                  </a:lnTo>
                  <a:lnTo>
                    <a:pt x="1544205" y="2018292"/>
                  </a:lnTo>
                  <a:lnTo>
                    <a:pt x="1520329" y="2029528"/>
                  </a:lnTo>
                  <a:lnTo>
                    <a:pt x="1496453" y="2040062"/>
                  </a:lnTo>
                  <a:lnTo>
                    <a:pt x="1471875" y="2049191"/>
                  </a:lnTo>
                  <a:lnTo>
                    <a:pt x="1447999" y="2059022"/>
                  </a:lnTo>
                  <a:lnTo>
                    <a:pt x="1422017" y="2067449"/>
                  </a:lnTo>
                  <a:lnTo>
                    <a:pt x="1397439" y="2075875"/>
                  </a:lnTo>
                  <a:lnTo>
                    <a:pt x="1372159" y="2082898"/>
                  </a:lnTo>
                  <a:lnTo>
                    <a:pt x="1346176" y="2090622"/>
                  </a:lnTo>
                  <a:lnTo>
                    <a:pt x="1320194" y="2096942"/>
                  </a:lnTo>
                  <a:lnTo>
                    <a:pt x="1294211" y="2102560"/>
                  </a:lnTo>
                  <a:lnTo>
                    <a:pt x="1267526" y="2108178"/>
                  </a:lnTo>
                  <a:lnTo>
                    <a:pt x="1240842" y="2111689"/>
                  </a:lnTo>
                  <a:lnTo>
                    <a:pt x="1214157" y="2115902"/>
                  </a:lnTo>
                  <a:lnTo>
                    <a:pt x="1187472" y="2119414"/>
                  </a:lnTo>
                  <a:lnTo>
                    <a:pt x="1159383" y="2121520"/>
                  </a:lnTo>
                  <a:lnTo>
                    <a:pt x="1132698" y="2122925"/>
                  </a:lnTo>
                  <a:lnTo>
                    <a:pt x="1104609" y="2124329"/>
                  </a:lnTo>
                  <a:lnTo>
                    <a:pt x="1077222" y="2124329"/>
                  </a:lnTo>
                  <a:lnTo>
                    <a:pt x="1049133" y="2124329"/>
                  </a:lnTo>
                  <a:lnTo>
                    <a:pt x="1021746" y="2122925"/>
                  </a:lnTo>
                  <a:lnTo>
                    <a:pt x="994359" y="2121520"/>
                  </a:lnTo>
                  <a:lnTo>
                    <a:pt x="966972" y="2119414"/>
                  </a:lnTo>
                  <a:lnTo>
                    <a:pt x="939585" y="2115902"/>
                  </a:lnTo>
                  <a:lnTo>
                    <a:pt x="912900" y="2111689"/>
                  </a:lnTo>
                  <a:lnTo>
                    <a:pt x="886215" y="2108178"/>
                  </a:lnTo>
                  <a:lnTo>
                    <a:pt x="860233" y="2102560"/>
                  </a:lnTo>
                  <a:lnTo>
                    <a:pt x="833548" y="2096942"/>
                  </a:lnTo>
                  <a:lnTo>
                    <a:pt x="807566" y="2090622"/>
                  </a:lnTo>
                  <a:lnTo>
                    <a:pt x="782285" y="2082898"/>
                  </a:lnTo>
                  <a:lnTo>
                    <a:pt x="757005" y="2075875"/>
                  </a:lnTo>
                  <a:lnTo>
                    <a:pt x="731022" y="2067449"/>
                  </a:lnTo>
                  <a:lnTo>
                    <a:pt x="706444" y="2059022"/>
                  </a:lnTo>
                  <a:lnTo>
                    <a:pt x="681866" y="2049191"/>
                  </a:lnTo>
                  <a:lnTo>
                    <a:pt x="657991" y="2040062"/>
                  </a:lnTo>
                  <a:lnTo>
                    <a:pt x="633412" y="2029528"/>
                  </a:lnTo>
                  <a:lnTo>
                    <a:pt x="610239" y="2018292"/>
                  </a:lnTo>
                  <a:lnTo>
                    <a:pt x="587065" y="2007057"/>
                  </a:lnTo>
                  <a:lnTo>
                    <a:pt x="563892" y="1994417"/>
                  </a:lnTo>
                  <a:lnTo>
                    <a:pt x="540718" y="1981074"/>
                  </a:lnTo>
                  <a:lnTo>
                    <a:pt x="518247" y="1968434"/>
                  </a:lnTo>
                  <a:lnTo>
                    <a:pt x="496478" y="1954390"/>
                  </a:lnTo>
                  <a:lnTo>
                    <a:pt x="474708" y="1940345"/>
                  </a:lnTo>
                  <a:lnTo>
                    <a:pt x="453642" y="1926300"/>
                  </a:lnTo>
                  <a:lnTo>
                    <a:pt x="432575" y="1910149"/>
                  </a:lnTo>
                  <a:lnTo>
                    <a:pt x="411508" y="1894700"/>
                  </a:lnTo>
                  <a:lnTo>
                    <a:pt x="391143" y="1877846"/>
                  </a:lnTo>
                  <a:lnTo>
                    <a:pt x="372183" y="1861695"/>
                  </a:lnTo>
                  <a:lnTo>
                    <a:pt x="352520" y="1844139"/>
                  </a:lnTo>
                  <a:lnTo>
                    <a:pt x="333560" y="1827286"/>
                  </a:lnTo>
                  <a:lnTo>
                    <a:pt x="315302" y="1809028"/>
                  </a:lnTo>
                  <a:lnTo>
                    <a:pt x="297044" y="1790770"/>
                  </a:lnTo>
                  <a:lnTo>
                    <a:pt x="278786" y="1771810"/>
                  </a:lnTo>
                  <a:lnTo>
                    <a:pt x="262635" y="1752147"/>
                  </a:lnTo>
                  <a:lnTo>
                    <a:pt x="245781" y="1731783"/>
                  </a:lnTo>
                  <a:lnTo>
                    <a:pt x="229630" y="1712120"/>
                  </a:lnTo>
                  <a:lnTo>
                    <a:pt x="214181" y="1691755"/>
                  </a:lnTo>
                  <a:lnTo>
                    <a:pt x="198030" y="1670689"/>
                  </a:lnTo>
                  <a:lnTo>
                    <a:pt x="183283" y="1649622"/>
                  </a:lnTo>
                  <a:lnTo>
                    <a:pt x="169238" y="1627853"/>
                  </a:lnTo>
                  <a:lnTo>
                    <a:pt x="155896" y="1605381"/>
                  </a:lnTo>
                  <a:lnTo>
                    <a:pt x="141851" y="1582910"/>
                  </a:lnTo>
                  <a:lnTo>
                    <a:pt x="129211" y="1560438"/>
                  </a:lnTo>
                  <a:lnTo>
                    <a:pt x="117273" y="1537265"/>
                  </a:lnTo>
                  <a:lnTo>
                    <a:pt x="106038" y="1514091"/>
                  </a:lnTo>
                  <a:lnTo>
                    <a:pt x="94802" y="1490215"/>
                  </a:lnTo>
                  <a:lnTo>
                    <a:pt x="84269" y="1466340"/>
                  </a:lnTo>
                  <a:lnTo>
                    <a:pt x="73735" y="1442464"/>
                  </a:lnTo>
                  <a:lnTo>
                    <a:pt x="65308" y="1417886"/>
                  </a:lnTo>
                  <a:lnTo>
                    <a:pt x="56179" y="1393308"/>
                  </a:lnTo>
                  <a:lnTo>
                    <a:pt x="47753" y="1367325"/>
                  </a:lnTo>
                  <a:lnTo>
                    <a:pt x="40028" y="1342045"/>
                  </a:lnTo>
                  <a:lnTo>
                    <a:pt x="33708" y="1316765"/>
                  </a:lnTo>
                  <a:lnTo>
                    <a:pt x="26686" y="1290080"/>
                  </a:lnTo>
                  <a:lnTo>
                    <a:pt x="21770" y="1264097"/>
                  </a:lnTo>
                  <a:lnTo>
                    <a:pt x="16152" y="1238115"/>
                  </a:lnTo>
                  <a:lnTo>
                    <a:pt x="11939" y="1210728"/>
                  </a:lnTo>
                  <a:lnTo>
                    <a:pt x="8428" y="1184043"/>
                  </a:lnTo>
                  <a:lnTo>
                    <a:pt x="4917" y="1157358"/>
                  </a:lnTo>
                  <a:lnTo>
                    <a:pt x="2810" y="1129971"/>
                  </a:lnTo>
                  <a:lnTo>
                    <a:pt x="703" y="1102584"/>
                  </a:lnTo>
                  <a:lnTo>
                    <a:pt x="1" y="1074495"/>
                  </a:lnTo>
                  <a:lnTo>
                    <a:pt x="1" y="1047108"/>
                  </a:lnTo>
                  <a:lnTo>
                    <a:pt x="0" y="1047108"/>
                  </a:lnTo>
                  <a:close/>
                </a:path>
              </a:pathLst>
            </a:custGeom>
            <a:solidFill>
              <a:srgbClr val="E0E0E0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360000" tIns="360000" rIns="360000" bIns="60960" anchor="t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>
                  <a:latin typeface="+mn-lt"/>
                  <a:ea typeface="+mn-ea"/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  <p:sp>
          <p:nvSpPr>
            <p:cNvPr id="5" name="Freeform: Shape 1"/>
            <p:cNvSpPr/>
            <p:nvPr/>
          </p:nvSpPr>
          <p:spPr>
            <a:xfrm flipH="1" flipV="1">
              <a:off x="8134584" y="1268760"/>
              <a:ext cx="2392973" cy="2359525"/>
            </a:xfrm>
            <a:custGeom>
              <a:avLst/>
              <a:gdLst/>
              <a:ahLst/>
              <a:cxnLst/>
              <a:rect l="l" t="t" r="r" b="b"/>
              <a:pathLst>
                <a:path w="2154443" h="2124329">
                  <a:moveTo>
                    <a:pt x="0" y="0"/>
                  </a:moveTo>
                  <a:lnTo>
                    <a:pt x="264483" y="0"/>
                  </a:lnTo>
                  <a:lnTo>
                    <a:pt x="264483" y="1047108"/>
                  </a:lnTo>
                  <a:lnTo>
                    <a:pt x="264039" y="1047108"/>
                  </a:lnTo>
                  <a:lnTo>
                    <a:pt x="264039" y="1068175"/>
                  </a:lnTo>
                  <a:lnTo>
                    <a:pt x="265444" y="1089242"/>
                  </a:lnTo>
                  <a:lnTo>
                    <a:pt x="266146" y="1110309"/>
                  </a:lnTo>
                  <a:lnTo>
                    <a:pt x="268955" y="1129971"/>
                  </a:lnTo>
                  <a:lnTo>
                    <a:pt x="271062" y="1150336"/>
                  </a:lnTo>
                  <a:lnTo>
                    <a:pt x="273871" y="1170701"/>
                  </a:lnTo>
                  <a:lnTo>
                    <a:pt x="276680" y="1191065"/>
                  </a:lnTo>
                  <a:lnTo>
                    <a:pt x="280893" y="1210728"/>
                  </a:lnTo>
                  <a:lnTo>
                    <a:pt x="285106" y="1230390"/>
                  </a:lnTo>
                  <a:lnTo>
                    <a:pt x="289320" y="1250053"/>
                  </a:lnTo>
                  <a:lnTo>
                    <a:pt x="294938" y="1269715"/>
                  </a:lnTo>
                  <a:lnTo>
                    <a:pt x="300555" y="1288675"/>
                  </a:lnTo>
                  <a:lnTo>
                    <a:pt x="306875" y="1307636"/>
                  </a:lnTo>
                  <a:lnTo>
                    <a:pt x="313898" y="1326596"/>
                  </a:lnTo>
                  <a:lnTo>
                    <a:pt x="320218" y="1344854"/>
                  </a:lnTo>
                  <a:lnTo>
                    <a:pt x="327942" y="1363814"/>
                  </a:lnTo>
                  <a:lnTo>
                    <a:pt x="336369" y="1382072"/>
                  </a:lnTo>
                  <a:lnTo>
                    <a:pt x="344094" y="1399628"/>
                  </a:lnTo>
                  <a:lnTo>
                    <a:pt x="353223" y="1417183"/>
                  </a:lnTo>
                  <a:lnTo>
                    <a:pt x="362352" y="1434037"/>
                  </a:lnTo>
                  <a:lnTo>
                    <a:pt x="372183" y="1451593"/>
                  </a:lnTo>
                  <a:lnTo>
                    <a:pt x="382014" y="1468446"/>
                  </a:lnTo>
                  <a:lnTo>
                    <a:pt x="391845" y="1485300"/>
                  </a:lnTo>
                  <a:lnTo>
                    <a:pt x="403081" y="1501451"/>
                  </a:lnTo>
                  <a:lnTo>
                    <a:pt x="413614" y="1516900"/>
                  </a:lnTo>
                  <a:lnTo>
                    <a:pt x="425552" y="1533754"/>
                  </a:lnTo>
                  <a:lnTo>
                    <a:pt x="437490" y="1548501"/>
                  </a:lnTo>
                  <a:lnTo>
                    <a:pt x="450130" y="1564652"/>
                  </a:lnTo>
                  <a:lnTo>
                    <a:pt x="462771" y="1578696"/>
                  </a:lnTo>
                  <a:lnTo>
                    <a:pt x="475411" y="1593443"/>
                  </a:lnTo>
                  <a:lnTo>
                    <a:pt x="488753" y="1607488"/>
                  </a:lnTo>
                  <a:lnTo>
                    <a:pt x="502095" y="1622235"/>
                  </a:lnTo>
                  <a:lnTo>
                    <a:pt x="516140" y="1635577"/>
                  </a:lnTo>
                  <a:lnTo>
                    <a:pt x="530887" y="1648919"/>
                  </a:lnTo>
                  <a:lnTo>
                    <a:pt x="544931" y="1661560"/>
                  </a:lnTo>
                  <a:lnTo>
                    <a:pt x="559678" y="1674200"/>
                  </a:lnTo>
                  <a:lnTo>
                    <a:pt x="575127" y="1686138"/>
                  </a:lnTo>
                  <a:lnTo>
                    <a:pt x="590576" y="1698076"/>
                  </a:lnTo>
                  <a:lnTo>
                    <a:pt x="606025" y="1709311"/>
                  </a:lnTo>
                  <a:lnTo>
                    <a:pt x="622879" y="1720547"/>
                  </a:lnTo>
                  <a:lnTo>
                    <a:pt x="639030" y="1731783"/>
                  </a:lnTo>
                  <a:lnTo>
                    <a:pt x="655884" y="1741614"/>
                  </a:lnTo>
                  <a:lnTo>
                    <a:pt x="672035" y="1752147"/>
                  </a:lnTo>
                  <a:lnTo>
                    <a:pt x="689591" y="1761978"/>
                  </a:lnTo>
                  <a:lnTo>
                    <a:pt x="706444" y="1771107"/>
                  </a:lnTo>
                  <a:lnTo>
                    <a:pt x="724702" y="1780236"/>
                  </a:lnTo>
                  <a:lnTo>
                    <a:pt x="742258" y="1787961"/>
                  </a:lnTo>
                  <a:lnTo>
                    <a:pt x="760516" y="1795686"/>
                  </a:lnTo>
                  <a:lnTo>
                    <a:pt x="779476" y="1803410"/>
                  </a:lnTo>
                  <a:lnTo>
                    <a:pt x="797032" y="1810432"/>
                  </a:lnTo>
                  <a:lnTo>
                    <a:pt x="816695" y="1817455"/>
                  </a:lnTo>
                  <a:lnTo>
                    <a:pt x="835655" y="1823072"/>
                  </a:lnTo>
                  <a:lnTo>
                    <a:pt x="854615" y="1828690"/>
                  </a:lnTo>
                  <a:lnTo>
                    <a:pt x="873575" y="1833606"/>
                  </a:lnTo>
                  <a:lnTo>
                    <a:pt x="893940" y="1839224"/>
                  </a:lnTo>
                  <a:lnTo>
                    <a:pt x="912900" y="1843437"/>
                  </a:lnTo>
                  <a:lnTo>
                    <a:pt x="933265" y="1847651"/>
                  </a:lnTo>
                  <a:lnTo>
                    <a:pt x="952927" y="1850459"/>
                  </a:lnTo>
                  <a:lnTo>
                    <a:pt x="973292" y="1853268"/>
                  </a:lnTo>
                  <a:lnTo>
                    <a:pt x="994359" y="1855375"/>
                  </a:lnTo>
                  <a:lnTo>
                    <a:pt x="1014021" y="1856780"/>
                  </a:lnTo>
                  <a:lnTo>
                    <a:pt x="1035088" y="1858886"/>
                  </a:lnTo>
                  <a:lnTo>
                    <a:pt x="1056155" y="1859588"/>
                  </a:lnTo>
                  <a:lnTo>
                    <a:pt x="1077222" y="1860291"/>
                  </a:lnTo>
                  <a:lnTo>
                    <a:pt x="1098289" y="1859588"/>
                  </a:lnTo>
                  <a:lnTo>
                    <a:pt x="1119356" y="1858886"/>
                  </a:lnTo>
                  <a:lnTo>
                    <a:pt x="1139018" y="1856780"/>
                  </a:lnTo>
                  <a:lnTo>
                    <a:pt x="1160085" y="1855375"/>
                  </a:lnTo>
                  <a:lnTo>
                    <a:pt x="1180450" y="1853268"/>
                  </a:lnTo>
                  <a:lnTo>
                    <a:pt x="1200814" y="1850459"/>
                  </a:lnTo>
                  <a:lnTo>
                    <a:pt x="1221179" y="1847651"/>
                  </a:lnTo>
                  <a:lnTo>
                    <a:pt x="1240139" y="1843437"/>
                  </a:lnTo>
                  <a:lnTo>
                    <a:pt x="1260504" y="1839224"/>
                  </a:lnTo>
                  <a:lnTo>
                    <a:pt x="1280166" y="1833606"/>
                  </a:lnTo>
                  <a:lnTo>
                    <a:pt x="1299829" y="1828690"/>
                  </a:lnTo>
                  <a:lnTo>
                    <a:pt x="1318789" y="1823072"/>
                  </a:lnTo>
                  <a:lnTo>
                    <a:pt x="1337749" y="1817455"/>
                  </a:lnTo>
                  <a:lnTo>
                    <a:pt x="1356709" y="1810432"/>
                  </a:lnTo>
                  <a:lnTo>
                    <a:pt x="1374967" y="1803410"/>
                  </a:lnTo>
                  <a:lnTo>
                    <a:pt x="1393225" y="1795686"/>
                  </a:lnTo>
                  <a:lnTo>
                    <a:pt x="1410781" y="1787961"/>
                  </a:lnTo>
                  <a:lnTo>
                    <a:pt x="1429039" y="1780236"/>
                  </a:lnTo>
                  <a:lnTo>
                    <a:pt x="1447297" y="1771107"/>
                  </a:lnTo>
                  <a:lnTo>
                    <a:pt x="1464151" y="1761978"/>
                  </a:lnTo>
                  <a:lnTo>
                    <a:pt x="1481706" y="1752147"/>
                  </a:lnTo>
                  <a:lnTo>
                    <a:pt x="1498560" y="1741614"/>
                  </a:lnTo>
                  <a:lnTo>
                    <a:pt x="1515413" y="1731783"/>
                  </a:lnTo>
                  <a:lnTo>
                    <a:pt x="1531565" y="1720547"/>
                  </a:lnTo>
                  <a:lnTo>
                    <a:pt x="1547014" y="1709311"/>
                  </a:lnTo>
                  <a:lnTo>
                    <a:pt x="1563165" y="1698076"/>
                  </a:lnTo>
                  <a:lnTo>
                    <a:pt x="1578614" y="1686138"/>
                  </a:lnTo>
                  <a:lnTo>
                    <a:pt x="1594063" y="1674200"/>
                  </a:lnTo>
                  <a:lnTo>
                    <a:pt x="1608810" y="1661560"/>
                  </a:lnTo>
                  <a:lnTo>
                    <a:pt x="1623557" y="1648919"/>
                  </a:lnTo>
                  <a:lnTo>
                    <a:pt x="1637601" y="1635577"/>
                  </a:lnTo>
                  <a:lnTo>
                    <a:pt x="1651646" y="1622235"/>
                  </a:lnTo>
                  <a:lnTo>
                    <a:pt x="1665691" y="1607488"/>
                  </a:lnTo>
                  <a:lnTo>
                    <a:pt x="1678331" y="1593443"/>
                  </a:lnTo>
                  <a:lnTo>
                    <a:pt x="1691673" y="1578696"/>
                  </a:lnTo>
                  <a:lnTo>
                    <a:pt x="1703611" y="1564652"/>
                  </a:lnTo>
                  <a:lnTo>
                    <a:pt x="1716251" y="1548501"/>
                  </a:lnTo>
                  <a:lnTo>
                    <a:pt x="1728189" y="1533754"/>
                  </a:lnTo>
                  <a:lnTo>
                    <a:pt x="1739425" y="1516900"/>
                  </a:lnTo>
                  <a:lnTo>
                    <a:pt x="1750660" y="1501451"/>
                  </a:lnTo>
                  <a:lnTo>
                    <a:pt x="1761194" y="1485300"/>
                  </a:lnTo>
                  <a:lnTo>
                    <a:pt x="1771727" y="1468446"/>
                  </a:lnTo>
                  <a:lnTo>
                    <a:pt x="1781559" y="1451593"/>
                  </a:lnTo>
                  <a:lnTo>
                    <a:pt x="1791390" y="1434037"/>
                  </a:lnTo>
                  <a:lnTo>
                    <a:pt x="1801221" y="1417183"/>
                  </a:lnTo>
                  <a:lnTo>
                    <a:pt x="1809648" y="1399628"/>
                  </a:lnTo>
                  <a:lnTo>
                    <a:pt x="1817372" y="1382072"/>
                  </a:lnTo>
                  <a:lnTo>
                    <a:pt x="1825799" y="1363814"/>
                  </a:lnTo>
                  <a:lnTo>
                    <a:pt x="1833524" y="1344854"/>
                  </a:lnTo>
                  <a:lnTo>
                    <a:pt x="1839844" y="1326596"/>
                  </a:lnTo>
                  <a:lnTo>
                    <a:pt x="1846866" y="1307636"/>
                  </a:lnTo>
                  <a:lnTo>
                    <a:pt x="1852484" y="1288675"/>
                  </a:lnTo>
                  <a:lnTo>
                    <a:pt x="1858804" y="1269715"/>
                  </a:lnTo>
                  <a:lnTo>
                    <a:pt x="1863720" y="1250053"/>
                  </a:lnTo>
                  <a:lnTo>
                    <a:pt x="1868635" y="1230390"/>
                  </a:lnTo>
                  <a:lnTo>
                    <a:pt x="1872848" y="1210728"/>
                  </a:lnTo>
                  <a:lnTo>
                    <a:pt x="1876360" y="1191065"/>
                  </a:lnTo>
                  <a:lnTo>
                    <a:pt x="1880573" y="1170701"/>
                  </a:lnTo>
                  <a:lnTo>
                    <a:pt x="1883382" y="1150336"/>
                  </a:lnTo>
                  <a:lnTo>
                    <a:pt x="1885489" y="1129971"/>
                  </a:lnTo>
                  <a:lnTo>
                    <a:pt x="1886893" y="1110309"/>
                  </a:lnTo>
                  <a:lnTo>
                    <a:pt x="1889000" y="1089242"/>
                  </a:lnTo>
                  <a:lnTo>
                    <a:pt x="1889702" y="1068175"/>
                  </a:lnTo>
                  <a:lnTo>
                    <a:pt x="1889702" y="1047108"/>
                  </a:lnTo>
                  <a:lnTo>
                    <a:pt x="1889960" y="1047108"/>
                  </a:lnTo>
                  <a:lnTo>
                    <a:pt x="1889960" y="0"/>
                  </a:lnTo>
                  <a:lnTo>
                    <a:pt x="2154443" y="0"/>
                  </a:lnTo>
                  <a:lnTo>
                    <a:pt x="2154443" y="1047108"/>
                  </a:lnTo>
                  <a:lnTo>
                    <a:pt x="2153741" y="1074495"/>
                  </a:lnTo>
                  <a:lnTo>
                    <a:pt x="2153039" y="1102584"/>
                  </a:lnTo>
                  <a:lnTo>
                    <a:pt x="2151634" y="1129971"/>
                  </a:lnTo>
                  <a:lnTo>
                    <a:pt x="2148123" y="1157358"/>
                  </a:lnTo>
                  <a:lnTo>
                    <a:pt x="2145314" y="1184043"/>
                  </a:lnTo>
                  <a:lnTo>
                    <a:pt x="2141803" y="1210728"/>
                  </a:lnTo>
                  <a:lnTo>
                    <a:pt x="2136887" y="1238115"/>
                  </a:lnTo>
                  <a:lnTo>
                    <a:pt x="2132674" y="1264097"/>
                  </a:lnTo>
                  <a:lnTo>
                    <a:pt x="2127056" y="1290080"/>
                  </a:lnTo>
                  <a:lnTo>
                    <a:pt x="2120034" y="1316765"/>
                  </a:lnTo>
                  <a:lnTo>
                    <a:pt x="2113012" y="1342045"/>
                  </a:lnTo>
                  <a:lnTo>
                    <a:pt x="2105989" y="1367325"/>
                  </a:lnTo>
                  <a:lnTo>
                    <a:pt x="2097562" y="1393308"/>
                  </a:lnTo>
                  <a:lnTo>
                    <a:pt x="2088434" y="1417886"/>
                  </a:lnTo>
                  <a:lnTo>
                    <a:pt x="2079305" y="1442464"/>
                  </a:lnTo>
                  <a:lnTo>
                    <a:pt x="2070176" y="1466340"/>
                  </a:lnTo>
                  <a:lnTo>
                    <a:pt x="2059642" y="1490215"/>
                  </a:lnTo>
                  <a:lnTo>
                    <a:pt x="2048406" y="1514091"/>
                  </a:lnTo>
                  <a:lnTo>
                    <a:pt x="2036468" y="1537265"/>
                  </a:lnTo>
                  <a:lnTo>
                    <a:pt x="2024531" y="1560438"/>
                  </a:lnTo>
                  <a:lnTo>
                    <a:pt x="2011188" y="1582910"/>
                  </a:lnTo>
                  <a:lnTo>
                    <a:pt x="1997846" y="1605381"/>
                  </a:lnTo>
                  <a:lnTo>
                    <a:pt x="1984503" y="1627853"/>
                  </a:lnTo>
                  <a:lnTo>
                    <a:pt x="1970459" y="1649622"/>
                  </a:lnTo>
                  <a:lnTo>
                    <a:pt x="1955010" y="1670689"/>
                  </a:lnTo>
                  <a:lnTo>
                    <a:pt x="1940263" y="1691755"/>
                  </a:lnTo>
                  <a:lnTo>
                    <a:pt x="1924814" y="1712120"/>
                  </a:lnTo>
                  <a:lnTo>
                    <a:pt x="1907960" y="1731783"/>
                  </a:lnTo>
                  <a:lnTo>
                    <a:pt x="1891809" y="1752147"/>
                  </a:lnTo>
                  <a:lnTo>
                    <a:pt x="1874253" y="1771810"/>
                  </a:lnTo>
                  <a:lnTo>
                    <a:pt x="1856697" y="1790770"/>
                  </a:lnTo>
                  <a:lnTo>
                    <a:pt x="1838439" y="1809028"/>
                  </a:lnTo>
                  <a:lnTo>
                    <a:pt x="1820883" y="1827286"/>
                  </a:lnTo>
                  <a:lnTo>
                    <a:pt x="1801221" y="1844139"/>
                  </a:lnTo>
                  <a:lnTo>
                    <a:pt x="1781559" y="1861695"/>
                  </a:lnTo>
                  <a:lnTo>
                    <a:pt x="1761896" y="1877846"/>
                  </a:lnTo>
                  <a:lnTo>
                    <a:pt x="1742234" y="1894700"/>
                  </a:lnTo>
                  <a:lnTo>
                    <a:pt x="1721869" y="1910149"/>
                  </a:lnTo>
                  <a:lnTo>
                    <a:pt x="1700802" y="1926300"/>
                  </a:lnTo>
                  <a:lnTo>
                    <a:pt x="1679033" y="1940345"/>
                  </a:lnTo>
                  <a:lnTo>
                    <a:pt x="1657264" y="1954390"/>
                  </a:lnTo>
                  <a:lnTo>
                    <a:pt x="1635495" y="1968434"/>
                  </a:lnTo>
                  <a:lnTo>
                    <a:pt x="1613023" y="1981074"/>
                  </a:lnTo>
                  <a:lnTo>
                    <a:pt x="1590552" y="1994417"/>
                  </a:lnTo>
                  <a:lnTo>
                    <a:pt x="1567378" y="2007057"/>
                  </a:lnTo>
                  <a:lnTo>
                    <a:pt x="1544205" y="2018292"/>
                  </a:lnTo>
                  <a:lnTo>
                    <a:pt x="1520329" y="2029528"/>
                  </a:lnTo>
                  <a:lnTo>
                    <a:pt x="1496453" y="2040062"/>
                  </a:lnTo>
                  <a:lnTo>
                    <a:pt x="1471875" y="2049191"/>
                  </a:lnTo>
                  <a:lnTo>
                    <a:pt x="1447999" y="2059022"/>
                  </a:lnTo>
                  <a:lnTo>
                    <a:pt x="1422017" y="2067449"/>
                  </a:lnTo>
                  <a:lnTo>
                    <a:pt x="1397439" y="2075875"/>
                  </a:lnTo>
                  <a:lnTo>
                    <a:pt x="1372159" y="2082898"/>
                  </a:lnTo>
                  <a:lnTo>
                    <a:pt x="1346176" y="2090622"/>
                  </a:lnTo>
                  <a:lnTo>
                    <a:pt x="1320194" y="2096942"/>
                  </a:lnTo>
                  <a:lnTo>
                    <a:pt x="1294211" y="2102560"/>
                  </a:lnTo>
                  <a:lnTo>
                    <a:pt x="1267526" y="2108178"/>
                  </a:lnTo>
                  <a:lnTo>
                    <a:pt x="1240842" y="2111689"/>
                  </a:lnTo>
                  <a:lnTo>
                    <a:pt x="1214157" y="2115902"/>
                  </a:lnTo>
                  <a:lnTo>
                    <a:pt x="1187472" y="2119414"/>
                  </a:lnTo>
                  <a:lnTo>
                    <a:pt x="1159383" y="2121520"/>
                  </a:lnTo>
                  <a:lnTo>
                    <a:pt x="1132698" y="2122925"/>
                  </a:lnTo>
                  <a:lnTo>
                    <a:pt x="1104609" y="2124329"/>
                  </a:lnTo>
                  <a:lnTo>
                    <a:pt x="1077222" y="2124329"/>
                  </a:lnTo>
                  <a:lnTo>
                    <a:pt x="1049133" y="2124329"/>
                  </a:lnTo>
                  <a:lnTo>
                    <a:pt x="1021746" y="2122925"/>
                  </a:lnTo>
                  <a:lnTo>
                    <a:pt x="994359" y="2121520"/>
                  </a:lnTo>
                  <a:lnTo>
                    <a:pt x="966972" y="2119414"/>
                  </a:lnTo>
                  <a:lnTo>
                    <a:pt x="939585" y="2115902"/>
                  </a:lnTo>
                  <a:lnTo>
                    <a:pt x="912900" y="2111689"/>
                  </a:lnTo>
                  <a:lnTo>
                    <a:pt x="886215" y="2108178"/>
                  </a:lnTo>
                  <a:lnTo>
                    <a:pt x="860233" y="2102560"/>
                  </a:lnTo>
                  <a:lnTo>
                    <a:pt x="833548" y="2096942"/>
                  </a:lnTo>
                  <a:lnTo>
                    <a:pt x="807566" y="2090622"/>
                  </a:lnTo>
                  <a:lnTo>
                    <a:pt x="782285" y="2082898"/>
                  </a:lnTo>
                  <a:lnTo>
                    <a:pt x="757005" y="2075875"/>
                  </a:lnTo>
                  <a:lnTo>
                    <a:pt x="731022" y="2067449"/>
                  </a:lnTo>
                  <a:lnTo>
                    <a:pt x="706444" y="2059022"/>
                  </a:lnTo>
                  <a:lnTo>
                    <a:pt x="681866" y="2049191"/>
                  </a:lnTo>
                  <a:lnTo>
                    <a:pt x="657991" y="2040062"/>
                  </a:lnTo>
                  <a:lnTo>
                    <a:pt x="633412" y="2029528"/>
                  </a:lnTo>
                  <a:lnTo>
                    <a:pt x="610239" y="2018292"/>
                  </a:lnTo>
                  <a:lnTo>
                    <a:pt x="587065" y="2007057"/>
                  </a:lnTo>
                  <a:lnTo>
                    <a:pt x="563892" y="1994417"/>
                  </a:lnTo>
                  <a:lnTo>
                    <a:pt x="540718" y="1981074"/>
                  </a:lnTo>
                  <a:lnTo>
                    <a:pt x="518247" y="1968434"/>
                  </a:lnTo>
                  <a:lnTo>
                    <a:pt x="496478" y="1954390"/>
                  </a:lnTo>
                  <a:lnTo>
                    <a:pt x="474708" y="1940345"/>
                  </a:lnTo>
                  <a:lnTo>
                    <a:pt x="453642" y="1926300"/>
                  </a:lnTo>
                  <a:lnTo>
                    <a:pt x="432575" y="1910149"/>
                  </a:lnTo>
                  <a:lnTo>
                    <a:pt x="411508" y="1894700"/>
                  </a:lnTo>
                  <a:lnTo>
                    <a:pt x="391143" y="1877846"/>
                  </a:lnTo>
                  <a:lnTo>
                    <a:pt x="372183" y="1861695"/>
                  </a:lnTo>
                  <a:lnTo>
                    <a:pt x="352520" y="1844139"/>
                  </a:lnTo>
                  <a:lnTo>
                    <a:pt x="333560" y="1827286"/>
                  </a:lnTo>
                  <a:lnTo>
                    <a:pt x="315302" y="1809028"/>
                  </a:lnTo>
                  <a:lnTo>
                    <a:pt x="297044" y="1790770"/>
                  </a:lnTo>
                  <a:lnTo>
                    <a:pt x="278786" y="1771810"/>
                  </a:lnTo>
                  <a:lnTo>
                    <a:pt x="262635" y="1752147"/>
                  </a:lnTo>
                  <a:lnTo>
                    <a:pt x="245781" y="1731783"/>
                  </a:lnTo>
                  <a:lnTo>
                    <a:pt x="229630" y="1712120"/>
                  </a:lnTo>
                  <a:lnTo>
                    <a:pt x="214181" y="1691755"/>
                  </a:lnTo>
                  <a:lnTo>
                    <a:pt x="198030" y="1670689"/>
                  </a:lnTo>
                  <a:lnTo>
                    <a:pt x="183283" y="1649622"/>
                  </a:lnTo>
                  <a:lnTo>
                    <a:pt x="169238" y="1627853"/>
                  </a:lnTo>
                  <a:lnTo>
                    <a:pt x="155896" y="1605381"/>
                  </a:lnTo>
                  <a:lnTo>
                    <a:pt x="141851" y="1582910"/>
                  </a:lnTo>
                  <a:lnTo>
                    <a:pt x="129211" y="1560438"/>
                  </a:lnTo>
                  <a:lnTo>
                    <a:pt x="117273" y="1537265"/>
                  </a:lnTo>
                  <a:lnTo>
                    <a:pt x="106038" y="1514091"/>
                  </a:lnTo>
                  <a:lnTo>
                    <a:pt x="94802" y="1490215"/>
                  </a:lnTo>
                  <a:lnTo>
                    <a:pt x="84269" y="1466340"/>
                  </a:lnTo>
                  <a:lnTo>
                    <a:pt x="73735" y="1442464"/>
                  </a:lnTo>
                  <a:lnTo>
                    <a:pt x="65308" y="1417886"/>
                  </a:lnTo>
                  <a:lnTo>
                    <a:pt x="56179" y="1393308"/>
                  </a:lnTo>
                  <a:lnTo>
                    <a:pt x="47753" y="1367325"/>
                  </a:lnTo>
                  <a:lnTo>
                    <a:pt x="40028" y="1342045"/>
                  </a:lnTo>
                  <a:lnTo>
                    <a:pt x="33708" y="1316765"/>
                  </a:lnTo>
                  <a:lnTo>
                    <a:pt x="26686" y="1290080"/>
                  </a:lnTo>
                  <a:lnTo>
                    <a:pt x="21770" y="1264097"/>
                  </a:lnTo>
                  <a:lnTo>
                    <a:pt x="16152" y="1238115"/>
                  </a:lnTo>
                  <a:lnTo>
                    <a:pt x="11939" y="1210728"/>
                  </a:lnTo>
                  <a:lnTo>
                    <a:pt x="8428" y="1184043"/>
                  </a:lnTo>
                  <a:lnTo>
                    <a:pt x="4917" y="1157358"/>
                  </a:lnTo>
                  <a:lnTo>
                    <a:pt x="2810" y="1129971"/>
                  </a:lnTo>
                  <a:lnTo>
                    <a:pt x="703" y="1102584"/>
                  </a:lnTo>
                  <a:lnTo>
                    <a:pt x="1" y="1074495"/>
                  </a:lnTo>
                  <a:lnTo>
                    <a:pt x="1" y="1047108"/>
                  </a:lnTo>
                  <a:lnTo>
                    <a:pt x="0" y="1047108"/>
                  </a:lnTo>
                  <a:close/>
                </a:path>
              </a:pathLst>
            </a:custGeom>
            <a:solidFill>
              <a:srgbClr val="E0E0E0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" name="Freeform: Shape 3"/>
            <p:cNvSpPr/>
            <p:nvPr/>
          </p:nvSpPr>
          <p:spPr>
            <a:xfrm flipH="1" flipV="1">
              <a:off x="3935760" y="1268760"/>
              <a:ext cx="2392973" cy="2359525"/>
            </a:xfrm>
            <a:custGeom>
              <a:avLst/>
              <a:gdLst/>
              <a:ahLst/>
              <a:cxnLst/>
              <a:rect l="l" t="t" r="r" b="b"/>
              <a:pathLst>
                <a:path w="2154443" h="2124329">
                  <a:moveTo>
                    <a:pt x="0" y="0"/>
                  </a:moveTo>
                  <a:lnTo>
                    <a:pt x="264483" y="0"/>
                  </a:lnTo>
                  <a:lnTo>
                    <a:pt x="264483" y="1047108"/>
                  </a:lnTo>
                  <a:lnTo>
                    <a:pt x="264039" y="1047108"/>
                  </a:lnTo>
                  <a:lnTo>
                    <a:pt x="264039" y="1068175"/>
                  </a:lnTo>
                  <a:lnTo>
                    <a:pt x="265444" y="1089242"/>
                  </a:lnTo>
                  <a:lnTo>
                    <a:pt x="266146" y="1110309"/>
                  </a:lnTo>
                  <a:lnTo>
                    <a:pt x="268955" y="1129971"/>
                  </a:lnTo>
                  <a:lnTo>
                    <a:pt x="271062" y="1150336"/>
                  </a:lnTo>
                  <a:lnTo>
                    <a:pt x="273871" y="1170701"/>
                  </a:lnTo>
                  <a:lnTo>
                    <a:pt x="276680" y="1191065"/>
                  </a:lnTo>
                  <a:lnTo>
                    <a:pt x="280893" y="1210728"/>
                  </a:lnTo>
                  <a:lnTo>
                    <a:pt x="285106" y="1230390"/>
                  </a:lnTo>
                  <a:lnTo>
                    <a:pt x="289320" y="1250053"/>
                  </a:lnTo>
                  <a:lnTo>
                    <a:pt x="294938" y="1269715"/>
                  </a:lnTo>
                  <a:lnTo>
                    <a:pt x="300555" y="1288675"/>
                  </a:lnTo>
                  <a:lnTo>
                    <a:pt x="306875" y="1307636"/>
                  </a:lnTo>
                  <a:lnTo>
                    <a:pt x="313898" y="1326596"/>
                  </a:lnTo>
                  <a:lnTo>
                    <a:pt x="320218" y="1344854"/>
                  </a:lnTo>
                  <a:lnTo>
                    <a:pt x="327942" y="1363814"/>
                  </a:lnTo>
                  <a:lnTo>
                    <a:pt x="336369" y="1382072"/>
                  </a:lnTo>
                  <a:lnTo>
                    <a:pt x="344094" y="1399628"/>
                  </a:lnTo>
                  <a:lnTo>
                    <a:pt x="353223" y="1417183"/>
                  </a:lnTo>
                  <a:lnTo>
                    <a:pt x="362352" y="1434037"/>
                  </a:lnTo>
                  <a:lnTo>
                    <a:pt x="372183" y="1451593"/>
                  </a:lnTo>
                  <a:lnTo>
                    <a:pt x="382014" y="1468446"/>
                  </a:lnTo>
                  <a:lnTo>
                    <a:pt x="391845" y="1485300"/>
                  </a:lnTo>
                  <a:lnTo>
                    <a:pt x="403081" y="1501451"/>
                  </a:lnTo>
                  <a:lnTo>
                    <a:pt x="413614" y="1516900"/>
                  </a:lnTo>
                  <a:lnTo>
                    <a:pt x="425552" y="1533754"/>
                  </a:lnTo>
                  <a:lnTo>
                    <a:pt x="437490" y="1548501"/>
                  </a:lnTo>
                  <a:lnTo>
                    <a:pt x="450130" y="1564652"/>
                  </a:lnTo>
                  <a:lnTo>
                    <a:pt x="462771" y="1578696"/>
                  </a:lnTo>
                  <a:lnTo>
                    <a:pt x="475411" y="1593443"/>
                  </a:lnTo>
                  <a:lnTo>
                    <a:pt x="488753" y="1607488"/>
                  </a:lnTo>
                  <a:lnTo>
                    <a:pt x="502095" y="1622235"/>
                  </a:lnTo>
                  <a:lnTo>
                    <a:pt x="516140" y="1635577"/>
                  </a:lnTo>
                  <a:lnTo>
                    <a:pt x="530887" y="1648919"/>
                  </a:lnTo>
                  <a:lnTo>
                    <a:pt x="544931" y="1661560"/>
                  </a:lnTo>
                  <a:lnTo>
                    <a:pt x="559678" y="1674200"/>
                  </a:lnTo>
                  <a:lnTo>
                    <a:pt x="575127" y="1686138"/>
                  </a:lnTo>
                  <a:lnTo>
                    <a:pt x="590576" y="1698076"/>
                  </a:lnTo>
                  <a:lnTo>
                    <a:pt x="606025" y="1709311"/>
                  </a:lnTo>
                  <a:lnTo>
                    <a:pt x="622879" y="1720547"/>
                  </a:lnTo>
                  <a:lnTo>
                    <a:pt x="639030" y="1731783"/>
                  </a:lnTo>
                  <a:lnTo>
                    <a:pt x="655884" y="1741614"/>
                  </a:lnTo>
                  <a:lnTo>
                    <a:pt x="672035" y="1752147"/>
                  </a:lnTo>
                  <a:lnTo>
                    <a:pt x="689591" y="1761978"/>
                  </a:lnTo>
                  <a:lnTo>
                    <a:pt x="706444" y="1771107"/>
                  </a:lnTo>
                  <a:lnTo>
                    <a:pt x="724702" y="1780236"/>
                  </a:lnTo>
                  <a:lnTo>
                    <a:pt x="742258" y="1787961"/>
                  </a:lnTo>
                  <a:lnTo>
                    <a:pt x="760516" y="1795686"/>
                  </a:lnTo>
                  <a:lnTo>
                    <a:pt x="779476" y="1803410"/>
                  </a:lnTo>
                  <a:lnTo>
                    <a:pt x="797032" y="1810432"/>
                  </a:lnTo>
                  <a:lnTo>
                    <a:pt x="816695" y="1817455"/>
                  </a:lnTo>
                  <a:lnTo>
                    <a:pt x="835655" y="1823072"/>
                  </a:lnTo>
                  <a:lnTo>
                    <a:pt x="854615" y="1828690"/>
                  </a:lnTo>
                  <a:lnTo>
                    <a:pt x="873575" y="1833606"/>
                  </a:lnTo>
                  <a:lnTo>
                    <a:pt x="893940" y="1839224"/>
                  </a:lnTo>
                  <a:lnTo>
                    <a:pt x="912900" y="1843437"/>
                  </a:lnTo>
                  <a:lnTo>
                    <a:pt x="933265" y="1847651"/>
                  </a:lnTo>
                  <a:lnTo>
                    <a:pt x="952927" y="1850459"/>
                  </a:lnTo>
                  <a:lnTo>
                    <a:pt x="973292" y="1853268"/>
                  </a:lnTo>
                  <a:lnTo>
                    <a:pt x="994359" y="1855375"/>
                  </a:lnTo>
                  <a:lnTo>
                    <a:pt x="1014021" y="1856780"/>
                  </a:lnTo>
                  <a:lnTo>
                    <a:pt x="1035088" y="1858886"/>
                  </a:lnTo>
                  <a:lnTo>
                    <a:pt x="1056155" y="1859588"/>
                  </a:lnTo>
                  <a:lnTo>
                    <a:pt x="1077222" y="1860291"/>
                  </a:lnTo>
                  <a:lnTo>
                    <a:pt x="1098289" y="1859588"/>
                  </a:lnTo>
                  <a:lnTo>
                    <a:pt x="1119356" y="1858886"/>
                  </a:lnTo>
                  <a:lnTo>
                    <a:pt x="1139018" y="1856780"/>
                  </a:lnTo>
                  <a:lnTo>
                    <a:pt x="1160085" y="1855375"/>
                  </a:lnTo>
                  <a:lnTo>
                    <a:pt x="1180450" y="1853268"/>
                  </a:lnTo>
                  <a:lnTo>
                    <a:pt x="1200814" y="1850459"/>
                  </a:lnTo>
                  <a:lnTo>
                    <a:pt x="1221179" y="1847651"/>
                  </a:lnTo>
                  <a:lnTo>
                    <a:pt x="1240139" y="1843437"/>
                  </a:lnTo>
                  <a:lnTo>
                    <a:pt x="1260504" y="1839224"/>
                  </a:lnTo>
                  <a:lnTo>
                    <a:pt x="1280166" y="1833606"/>
                  </a:lnTo>
                  <a:lnTo>
                    <a:pt x="1299829" y="1828690"/>
                  </a:lnTo>
                  <a:lnTo>
                    <a:pt x="1318789" y="1823072"/>
                  </a:lnTo>
                  <a:lnTo>
                    <a:pt x="1337749" y="1817455"/>
                  </a:lnTo>
                  <a:lnTo>
                    <a:pt x="1356709" y="1810432"/>
                  </a:lnTo>
                  <a:lnTo>
                    <a:pt x="1374967" y="1803410"/>
                  </a:lnTo>
                  <a:lnTo>
                    <a:pt x="1393225" y="1795686"/>
                  </a:lnTo>
                  <a:lnTo>
                    <a:pt x="1410781" y="1787961"/>
                  </a:lnTo>
                  <a:lnTo>
                    <a:pt x="1429039" y="1780236"/>
                  </a:lnTo>
                  <a:lnTo>
                    <a:pt x="1447297" y="1771107"/>
                  </a:lnTo>
                  <a:lnTo>
                    <a:pt x="1464151" y="1761978"/>
                  </a:lnTo>
                  <a:lnTo>
                    <a:pt x="1481706" y="1752147"/>
                  </a:lnTo>
                  <a:lnTo>
                    <a:pt x="1498560" y="1741614"/>
                  </a:lnTo>
                  <a:lnTo>
                    <a:pt x="1515413" y="1731783"/>
                  </a:lnTo>
                  <a:lnTo>
                    <a:pt x="1531565" y="1720547"/>
                  </a:lnTo>
                  <a:lnTo>
                    <a:pt x="1547014" y="1709311"/>
                  </a:lnTo>
                  <a:lnTo>
                    <a:pt x="1563165" y="1698076"/>
                  </a:lnTo>
                  <a:lnTo>
                    <a:pt x="1578614" y="1686138"/>
                  </a:lnTo>
                  <a:lnTo>
                    <a:pt x="1594063" y="1674200"/>
                  </a:lnTo>
                  <a:lnTo>
                    <a:pt x="1608810" y="1661560"/>
                  </a:lnTo>
                  <a:lnTo>
                    <a:pt x="1623557" y="1648919"/>
                  </a:lnTo>
                  <a:lnTo>
                    <a:pt x="1637601" y="1635577"/>
                  </a:lnTo>
                  <a:lnTo>
                    <a:pt x="1651646" y="1622235"/>
                  </a:lnTo>
                  <a:lnTo>
                    <a:pt x="1665691" y="1607488"/>
                  </a:lnTo>
                  <a:lnTo>
                    <a:pt x="1678331" y="1593443"/>
                  </a:lnTo>
                  <a:lnTo>
                    <a:pt x="1691673" y="1578696"/>
                  </a:lnTo>
                  <a:lnTo>
                    <a:pt x="1703611" y="1564652"/>
                  </a:lnTo>
                  <a:lnTo>
                    <a:pt x="1716251" y="1548501"/>
                  </a:lnTo>
                  <a:lnTo>
                    <a:pt x="1728189" y="1533754"/>
                  </a:lnTo>
                  <a:lnTo>
                    <a:pt x="1739425" y="1516900"/>
                  </a:lnTo>
                  <a:lnTo>
                    <a:pt x="1750660" y="1501451"/>
                  </a:lnTo>
                  <a:lnTo>
                    <a:pt x="1761194" y="1485300"/>
                  </a:lnTo>
                  <a:lnTo>
                    <a:pt x="1771727" y="1468446"/>
                  </a:lnTo>
                  <a:lnTo>
                    <a:pt x="1781559" y="1451593"/>
                  </a:lnTo>
                  <a:lnTo>
                    <a:pt x="1791390" y="1434037"/>
                  </a:lnTo>
                  <a:lnTo>
                    <a:pt x="1801221" y="1417183"/>
                  </a:lnTo>
                  <a:lnTo>
                    <a:pt x="1809648" y="1399628"/>
                  </a:lnTo>
                  <a:lnTo>
                    <a:pt x="1817372" y="1382072"/>
                  </a:lnTo>
                  <a:lnTo>
                    <a:pt x="1825799" y="1363814"/>
                  </a:lnTo>
                  <a:lnTo>
                    <a:pt x="1833524" y="1344854"/>
                  </a:lnTo>
                  <a:lnTo>
                    <a:pt x="1839844" y="1326596"/>
                  </a:lnTo>
                  <a:lnTo>
                    <a:pt x="1846866" y="1307636"/>
                  </a:lnTo>
                  <a:lnTo>
                    <a:pt x="1852484" y="1288675"/>
                  </a:lnTo>
                  <a:lnTo>
                    <a:pt x="1858804" y="1269715"/>
                  </a:lnTo>
                  <a:lnTo>
                    <a:pt x="1863720" y="1250053"/>
                  </a:lnTo>
                  <a:lnTo>
                    <a:pt x="1868635" y="1230390"/>
                  </a:lnTo>
                  <a:lnTo>
                    <a:pt x="1872848" y="1210728"/>
                  </a:lnTo>
                  <a:lnTo>
                    <a:pt x="1876360" y="1191065"/>
                  </a:lnTo>
                  <a:lnTo>
                    <a:pt x="1880573" y="1170701"/>
                  </a:lnTo>
                  <a:lnTo>
                    <a:pt x="1883382" y="1150336"/>
                  </a:lnTo>
                  <a:lnTo>
                    <a:pt x="1885489" y="1129971"/>
                  </a:lnTo>
                  <a:lnTo>
                    <a:pt x="1886893" y="1110309"/>
                  </a:lnTo>
                  <a:lnTo>
                    <a:pt x="1889000" y="1089242"/>
                  </a:lnTo>
                  <a:lnTo>
                    <a:pt x="1889702" y="1068175"/>
                  </a:lnTo>
                  <a:lnTo>
                    <a:pt x="1889702" y="1047108"/>
                  </a:lnTo>
                  <a:lnTo>
                    <a:pt x="1889960" y="1047108"/>
                  </a:lnTo>
                  <a:lnTo>
                    <a:pt x="1889960" y="0"/>
                  </a:lnTo>
                  <a:lnTo>
                    <a:pt x="2154443" y="0"/>
                  </a:lnTo>
                  <a:lnTo>
                    <a:pt x="2154443" y="1047108"/>
                  </a:lnTo>
                  <a:lnTo>
                    <a:pt x="2153741" y="1074495"/>
                  </a:lnTo>
                  <a:lnTo>
                    <a:pt x="2153039" y="1102584"/>
                  </a:lnTo>
                  <a:lnTo>
                    <a:pt x="2151634" y="1129971"/>
                  </a:lnTo>
                  <a:lnTo>
                    <a:pt x="2148123" y="1157358"/>
                  </a:lnTo>
                  <a:lnTo>
                    <a:pt x="2145314" y="1184043"/>
                  </a:lnTo>
                  <a:lnTo>
                    <a:pt x="2141803" y="1210728"/>
                  </a:lnTo>
                  <a:lnTo>
                    <a:pt x="2136887" y="1238115"/>
                  </a:lnTo>
                  <a:lnTo>
                    <a:pt x="2132674" y="1264097"/>
                  </a:lnTo>
                  <a:lnTo>
                    <a:pt x="2127056" y="1290080"/>
                  </a:lnTo>
                  <a:lnTo>
                    <a:pt x="2120034" y="1316765"/>
                  </a:lnTo>
                  <a:lnTo>
                    <a:pt x="2113012" y="1342045"/>
                  </a:lnTo>
                  <a:lnTo>
                    <a:pt x="2105989" y="1367325"/>
                  </a:lnTo>
                  <a:lnTo>
                    <a:pt x="2097562" y="1393308"/>
                  </a:lnTo>
                  <a:lnTo>
                    <a:pt x="2088434" y="1417886"/>
                  </a:lnTo>
                  <a:lnTo>
                    <a:pt x="2079305" y="1442464"/>
                  </a:lnTo>
                  <a:lnTo>
                    <a:pt x="2070176" y="1466340"/>
                  </a:lnTo>
                  <a:lnTo>
                    <a:pt x="2059642" y="1490215"/>
                  </a:lnTo>
                  <a:lnTo>
                    <a:pt x="2048406" y="1514091"/>
                  </a:lnTo>
                  <a:lnTo>
                    <a:pt x="2036468" y="1537265"/>
                  </a:lnTo>
                  <a:lnTo>
                    <a:pt x="2024531" y="1560438"/>
                  </a:lnTo>
                  <a:lnTo>
                    <a:pt x="2011188" y="1582910"/>
                  </a:lnTo>
                  <a:lnTo>
                    <a:pt x="1997846" y="1605381"/>
                  </a:lnTo>
                  <a:lnTo>
                    <a:pt x="1984503" y="1627853"/>
                  </a:lnTo>
                  <a:lnTo>
                    <a:pt x="1970459" y="1649622"/>
                  </a:lnTo>
                  <a:lnTo>
                    <a:pt x="1955010" y="1670689"/>
                  </a:lnTo>
                  <a:lnTo>
                    <a:pt x="1940263" y="1691755"/>
                  </a:lnTo>
                  <a:lnTo>
                    <a:pt x="1924814" y="1712120"/>
                  </a:lnTo>
                  <a:lnTo>
                    <a:pt x="1907960" y="1731783"/>
                  </a:lnTo>
                  <a:lnTo>
                    <a:pt x="1891809" y="1752147"/>
                  </a:lnTo>
                  <a:lnTo>
                    <a:pt x="1874253" y="1771810"/>
                  </a:lnTo>
                  <a:lnTo>
                    <a:pt x="1856697" y="1790770"/>
                  </a:lnTo>
                  <a:lnTo>
                    <a:pt x="1838439" y="1809028"/>
                  </a:lnTo>
                  <a:lnTo>
                    <a:pt x="1820883" y="1827286"/>
                  </a:lnTo>
                  <a:lnTo>
                    <a:pt x="1801221" y="1844139"/>
                  </a:lnTo>
                  <a:lnTo>
                    <a:pt x="1781559" y="1861695"/>
                  </a:lnTo>
                  <a:lnTo>
                    <a:pt x="1761896" y="1877846"/>
                  </a:lnTo>
                  <a:lnTo>
                    <a:pt x="1742234" y="1894700"/>
                  </a:lnTo>
                  <a:lnTo>
                    <a:pt x="1721869" y="1910149"/>
                  </a:lnTo>
                  <a:lnTo>
                    <a:pt x="1700802" y="1926300"/>
                  </a:lnTo>
                  <a:lnTo>
                    <a:pt x="1679033" y="1940345"/>
                  </a:lnTo>
                  <a:lnTo>
                    <a:pt x="1657264" y="1954390"/>
                  </a:lnTo>
                  <a:lnTo>
                    <a:pt x="1635495" y="1968434"/>
                  </a:lnTo>
                  <a:lnTo>
                    <a:pt x="1613023" y="1981074"/>
                  </a:lnTo>
                  <a:lnTo>
                    <a:pt x="1590552" y="1994417"/>
                  </a:lnTo>
                  <a:lnTo>
                    <a:pt x="1567378" y="2007057"/>
                  </a:lnTo>
                  <a:lnTo>
                    <a:pt x="1544205" y="2018292"/>
                  </a:lnTo>
                  <a:lnTo>
                    <a:pt x="1520329" y="2029528"/>
                  </a:lnTo>
                  <a:lnTo>
                    <a:pt x="1496453" y="2040062"/>
                  </a:lnTo>
                  <a:lnTo>
                    <a:pt x="1471875" y="2049191"/>
                  </a:lnTo>
                  <a:lnTo>
                    <a:pt x="1447999" y="2059022"/>
                  </a:lnTo>
                  <a:lnTo>
                    <a:pt x="1422017" y="2067449"/>
                  </a:lnTo>
                  <a:lnTo>
                    <a:pt x="1397439" y="2075875"/>
                  </a:lnTo>
                  <a:lnTo>
                    <a:pt x="1372159" y="2082898"/>
                  </a:lnTo>
                  <a:lnTo>
                    <a:pt x="1346176" y="2090622"/>
                  </a:lnTo>
                  <a:lnTo>
                    <a:pt x="1320194" y="2096942"/>
                  </a:lnTo>
                  <a:lnTo>
                    <a:pt x="1294211" y="2102560"/>
                  </a:lnTo>
                  <a:lnTo>
                    <a:pt x="1267526" y="2108178"/>
                  </a:lnTo>
                  <a:lnTo>
                    <a:pt x="1240842" y="2111689"/>
                  </a:lnTo>
                  <a:lnTo>
                    <a:pt x="1214157" y="2115902"/>
                  </a:lnTo>
                  <a:lnTo>
                    <a:pt x="1187472" y="2119414"/>
                  </a:lnTo>
                  <a:lnTo>
                    <a:pt x="1159383" y="2121520"/>
                  </a:lnTo>
                  <a:lnTo>
                    <a:pt x="1132698" y="2122925"/>
                  </a:lnTo>
                  <a:lnTo>
                    <a:pt x="1104609" y="2124329"/>
                  </a:lnTo>
                  <a:lnTo>
                    <a:pt x="1077222" y="2124329"/>
                  </a:lnTo>
                  <a:lnTo>
                    <a:pt x="1049133" y="2124329"/>
                  </a:lnTo>
                  <a:lnTo>
                    <a:pt x="1021746" y="2122925"/>
                  </a:lnTo>
                  <a:lnTo>
                    <a:pt x="994359" y="2121520"/>
                  </a:lnTo>
                  <a:lnTo>
                    <a:pt x="966972" y="2119414"/>
                  </a:lnTo>
                  <a:lnTo>
                    <a:pt x="939585" y="2115902"/>
                  </a:lnTo>
                  <a:lnTo>
                    <a:pt x="912900" y="2111689"/>
                  </a:lnTo>
                  <a:lnTo>
                    <a:pt x="886215" y="2108178"/>
                  </a:lnTo>
                  <a:lnTo>
                    <a:pt x="860233" y="2102560"/>
                  </a:lnTo>
                  <a:lnTo>
                    <a:pt x="833548" y="2096942"/>
                  </a:lnTo>
                  <a:lnTo>
                    <a:pt x="807566" y="2090622"/>
                  </a:lnTo>
                  <a:lnTo>
                    <a:pt x="782285" y="2082898"/>
                  </a:lnTo>
                  <a:lnTo>
                    <a:pt x="757005" y="2075875"/>
                  </a:lnTo>
                  <a:lnTo>
                    <a:pt x="731022" y="2067449"/>
                  </a:lnTo>
                  <a:lnTo>
                    <a:pt x="706444" y="2059022"/>
                  </a:lnTo>
                  <a:lnTo>
                    <a:pt x="681866" y="2049191"/>
                  </a:lnTo>
                  <a:lnTo>
                    <a:pt x="657991" y="2040062"/>
                  </a:lnTo>
                  <a:lnTo>
                    <a:pt x="633412" y="2029528"/>
                  </a:lnTo>
                  <a:lnTo>
                    <a:pt x="610239" y="2018292"/>
                  </a:lnTo>
                  <a:lnTo>
                    <a:pt x="587065" y="2007057"/>
                  </a:lnTo>
                  <a:lnTo>
                    <a:pt x="563892" y="1994417"/>
                  </a:lnTo>
                  <a:lnTo>
                    <a:pt x="540718" y="1981074"/>
                  </a:lnTo>
                  <a:lnTo>
                    <a:pt x="518247" y="1968434"/>
                  </a:lnTo>
                  <a:lnTo>
                    <a:pt x="496478" y="1954390"/>
                  </a:lnTo>
                  <a:lnTo>
                    <a:pt x="474708" y="1940345"/>
                  </a:lnTo>
                  <a:lnTo>
                    <a:pt x="453642" y="1926300"/>
                  </a:lnTo>
                  <a:lnTo>
                    <a:pt x="432575" y="1910149"/>
                  </a:lnTo>
                  <a:lnTo>
                    <a:pt x="411508" y="1894700"/>
                  </a:lnTo>
                  <a:lnTo>
                    <a:pt x="391143" y="1877846"/>
                  </a:lnTo>
                  <a:lnTo>
                    <a:pt x="372183" y="1861695"/>
                  </a:lnTo>
                  <a:lnTo>
                    <a:pt x="352520" y="1844139"/>
                  </a:lnTo>
                  <a:lnTo>
                    <a:pt x="333560" y="1827286"/>
                  </a:lnTo>
                  <a:lnTo>
                    <a:pt x="315302" y="1809028"/>
                  </a:lnTo>
                  <a:lnTo>
                    <a:pt x="297044" y="1790770"/>
                  </a:lnTo>
                  <a:lnTo>
                    <a:pt x="278786" y="1771810"/>
                  </a:lnTo>
                  <a:lnTo>
                    <a:pt x="262635" y="1752147"/>
                  </a:lnTo>
                  <a:lnTo>
                    <a:pt x="245781" y="1731783"/>
                  </a:lnTo>
                  <a:lnTo>
                    <a:pt x="229630" y="1712120"/>
                  </a:lnTo>
                  <a:lnTo>
                    <a:pt x="214181" y="1691755"/>
                  </a:lnTo>
                  <a:lnTo>
                    <a:pt x="198030" y="1670689"/>
                  </a:lnTo>
                  <a:lnTo>
                    <a:pt x="183283" y="1649622"/>
                  </a:lnTo>
                  <a:lnTo>
                    <a:pt x="169238" y="1627853"/>
                  </a:lnTo>
                  <a:lnTo>
                    <a:pt x="155896" y="1605381"/>
                  </a:lnTo>
                  <a:lnTo>
                    <a:pt x="141851" y="1582910"/>
                  </a:lnTo>
                  <a:lnTo>
                    <a:pt x="129211" y="1560438"/>
                  </a:lnTo>
                  <a:lnTo>
                    <a:pt x="117273" y="1537265"/>
                  </a:lnTo>
                  <a:lnTo>
                    <a:pt x="106038" y="1514091"/>
                  </a:lnTo>
                  <a:lnTo>
                    <a:pt x="94802" y="1490215"/>
                  </a:lnTo>
                  <a:lnTo>
                    <a:pt x="84269" y="1466340"/>
                  </a:lnTo>
                  <a:lnTo>
                    <a:pt x="73735" y="1442464"/>
                  </a:lnTo>
                  <a:lnTo>
                    <a:pt x="65308" y="1417886"/>
                  </a:lnTo>
                  <a:lnTo>
                    <a:pt x="56179" y="1393308"/>
                  </a:lnTo>
                  <a:lnTo>
                    <a:pt x="47753" y="1367325"/>
                  </a:lnTo>
                  <a:lnTo>
                    <a:pt x="40028" y="1342045"/>
                  </a:lnTo>
                  <a:lnTo>
                    <a:pt x="33708" y="1316765"/>
                  </a:lnTo>
                  <a:lnTo>
                    <a:pt x="26686" y="1290080"/>
                  </a:lnTo>
                  <a:lnTo>
                    <a:pt x="21770" y="1264097"/>
                  </a:lnTo>
                  <a:lnTo>
                    <a:pt x="16152" y="1238115"/>
                  </a:lnTo>
                  <a:lnTo>
                    <a:pt x="11939" y="1210728"/>
                  </a:lnTo>
                  <a:lnTo>
                    <a:pt x="8428" y="1184043"/>
                  </a:lnTo>
                  <a:lnTo>
                    <a:pt x="4917" y="1157358"/>
                  </a:lnTo>
                  <a:lnTo>
                    <a:pt x="2810" y="1129971"/>
                  </a:lnTo>
                  <a:lnTo>
                    <a:pt x="703" y="1102584"/>
                  </a:lnTo>
                  <a:lnTo>
                    <a:pt x="1" y="1074495"/>
                  </a:lnTo>
                  <a:lnTo>
                    <a:pt x="1" y="1047108"/>
                  </a:lnTo>
                  <a:lnTo>
                    <a:pt x="0" y="1047108"/>
                  </a:lnTo>
                  <a:close/>
                </a:path>
              </a:pathLst>
            </a:custGeom>
            <a:solidFill>
              <a:srgbClr val="E0E0E0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" name="Freeform: Shape 4"/>
            <p:cNvSpPr/>
            <p:nvPr/>
          </p:nvSpPr>
          <p:spPr>
            <a:xfrm>
              <a:off x="1836059" y="3628285"/>
              <a:ext cx="2392973" cy="2359525"/>
            </a:xfrm>
            <a:custGeom>
              <a:avLst/>
              <a:gdLst/>
              <a:ahLst/>
              <a:cxnLst/>
              <a:rect l="l" t="t" r="r" b="b"/>
              <a:pathLst>
                <a:path w="2154443" h="2124329">
                  <a:moveTo>
                    <a:pt x="0" y="0"/>
                  </a:moveTo>
                  <a:lnTo>
                    <a:pt x="264483" y="0"/>
                  </a:lnTo>
                  <a:lnTo>
                    <a:pt x="264483" y="1047108"/>
                  </a:lnTo>
                  <a:lnTo>
                    <a:pt x="264039" y="1047108"/>
                  </a:lnTo>
                  <a:lnTo>
                    <a:pt x="264039" y="1068175"/>
                  </a:lnTo>
                  <a:lnTo>
                    <a:pt x="265444" y="1089242"/>
                  </a:lnTo>
                  <a:lnTo>
                    <a:pt x="266146" y="1110309"/>
                  </a:lnTo>
                  <a:lnTo>
                    <a:pt x="268955" y="1129971"/>
                  </a:lnTo>
                  <a:lnTo>
                    <a:pt x="271062" y="1150336"/>
                  </a:lnTo>
                  <a:lnTo>
                    <a:pt x="273871" y="1170701"/>
                  </a:lnTo>
                  <a:lnTo>
                    <a:pt x="276680" y="1191065"/>
                  </a:lnTo>
                  <a:lnTo>
                    <a:pt x="280893" y="1210728"/>
                  </a:lnTo>
                  <a:lnTo>
                    <a:pt x="285106" y="1230390"/>
                  </a:lnTo>
                  <a:lnTo>
                    <a:pt x="289320" y="1250053"/>
                  </a:lnTo>
                  <a:lnTo>
                    <a:pt x="294938" y="1269715"/>
                  </a:lnTo>
                  <a:lnTo>
                    <a:pt x="300555" y="1288675"/>
                  </a:lnTo>
                  <a:lnTo>
                    <a:pt x="306875" y="1307636"/>
                  </a:lnTo>
                  <a:lnTo>
                    <a:pt x="313898" y="1326596"/>
                  </a:lnTo>
                  <a:lnTo>
                    <a:pt x="320218" y="1344854"/>
                  </a:lnTo>
                  <a:lnTo>
                    <a:pt x="327942" y="1363814"/>
                  </a:lnTo>
                  <a:lnTo>
                    <a:pt x="336369" y="1382072"/>
                  </a:lnTo>
                  <a:lnTo>
                    <a:pt x="344094" y="1399628"/>
                  </a:lnTo>
                  <a:lnTo>
                    <a:pt x="353223" y="1417183"/>
                  </a:lnTo>
                  <a:lnTo>
                    <a:pt x="362352" y="1434037"/>
                  </a:lnTo>
                  <a:lnTo>
                    <a:pt x="372183" y="1451593"/>
                  </a:lnTo>
                  <a:lnTo>
                    <a:pt x="382014" y="1468446"/>
                  </a:lnTo>
                  <a:lnTo>
                    <a:pt x="391845" y="1485300"/>
                  </a:lnTo>
                  <a:lnTo>
                    <a:pt x="403081" y="1501451"/>
                  </a:lnTo>
                  <a:lnTo>
                    <a:pt x="413614" y="1516900"/>
                  </a:lnTo>
                  <a:lnTo>
                    <a:pt x="425552" y="1533754"/>
                  </a:lnTo>
                  <a:lnTo>
                    <a:pt x="437490" y="1548501"/>
                  </a:lnTo>
                  <a:lnTo>
                    <a:pt x="450130" y="1564652"/>
                  </a:lnTo>
                  <a:lnTo>
                    <a:pt x="462771" y="1578696"/>
                  </a:lnTo>
                  <a:lnTo>
                    <a:pt x="475411" y="1593443"/>
                  </a:lnTo>
                  <a:lnTo>
                    <a:pt x="488753" y="1607488"/>
                  </a:lnTo>
                  <a:lnTo>
                    <a:pt x="502095" y="1622235"/>
                  </a:lnTo>
                  <a:lnTo>
                    <a:pt x="516140" y="1635577"/>
                  </a:lnTo>
                  <a:lnTo>
                    <a:pt x="530887" y="1648919"/>
                  </a:lnTo>
                  <a:lnTo>
                    <a:pt x="544931" y="1661560"/>
                  </a:lnTo>
                  <a:lnTo>
                    <a:pt x="559678" y="1674200"/>
                  </a:lnTo>
                  <a:lnTo>
                    <a:pt x="575127" y="1686138"/>
                  </a:lnTo>
                  <a:lnTo>
                    <a:pt x="590576" y="1698076"/>
                  </a:lnTo>
                  <a:lnTo>
                    <a:pt x="606025" y="1709311"/>
                  </a:lnTo>
                  <a:lnTo>
                    <a:pt x="622879" y="1720547"/>
                  </a:lnTo>
                  <a:lnTo>
                    <a:pt x="639030" y="1731783"/>
                  </a:lnTo>
                  <a:lnTo>
                    <a:pt x="655884" y="1741614"/>
                  </a:lnTo>
                  <a:lnTo>
                    <a:pt x="672035" y="1752147"/>
                  </a:lnTo>
                  <a:lnTo>
                    <a:pt x="689591" y="1761978"/>
                  </a:lnTo>
                  <a:lnTo>
                    <a:pt x="706444" y="1771107"/>
                  </a:lnTo>
                  <a:lnTo>
                    <a:pt x="724702" y="1780236"/>
                  </a:lnTo>
                  <a:lnTo>
                    <a:pt x="742258" y="1787961"/>
                  </a:lnTo>
                  <a:lnTo>
                    <a:pt x="760516" y="1795686"/>
                  </a:lnTo>
                  <a:lnTo>
                    <a:pt x="779476" y="1803410"/>
                  </a:lnTo>
                  <a:lnTo>
                    <a:pt x="797032" y="1810432"/>
                  </a:lnTo>
                  <a:lnTo>
                    <a:pt x="816695" y="1817455"/>
                  </a:lnTo>
                  <a:lnTo>
                    <a:pt x="835655" y="1823072"/>
                  </a:lnTo>
                  <a:lnTo>
                    <a:pt x="854615" y="1828690"/>
                  </a:lnTo>
                  <a:lnTo>
                    <a:pt x="873575" y="1833606"/>
                  </a:lnTo>
                  <a:lnTo>
                    <a:pt x="893940" y="1839224"/>
                  </a:lnTo>
                  <a:lnTo>
                    <a:pt x="912900" y="1843437"/>
                  </a:lnTo>
                  <a:lnTo>
                    <a:pt x="933265" y="1847651"/>
                  </a:lnTo>
                  <a:lnTo>
                    <a:pt x="952927" y="1850459"/>
                  </a:lnTo>
                  <a:lnTo>
                    <a:pt x="973292" y="1853268"/>
                  </a:lnTo>
                  <a:lnTo>
                    <a:pt x="994359" y="1855375"/>
                  </a:lnTo>
                  <a:lnTo>
                    <a:pt x="1014021" y="1856780"/>
                  </a:lnTo>
                  <a:lnTo>
                    <a:pt x="1035088" y="1858886"/>
                  </a:lnTo>
                  <a:lnTo>
                    <a:pt x="1056155" y="1859588"/>
                  </a:lnTo>
                  <a:lnTo>
                    <a:pt x="1077222" y="1860291"/>
                  </a:lnTo>
                  <a:lnTo>
                    <a:pt x="1098289" y="1859588"/>
                  </a:lnTo>
                  <a:lnTo>
                    <a:pt x="1119356" y="1858886"/>
                  </a:lnTo>
                  <a:lnTo>
                    <a:pt x="1139018" y="1856780"/>
                  </a:lnTo>
                  <a:lnTo>
                    <a:pt x="1160085" y="1855375"/>
                  </a:lnTo>
                  <a:lnTo>
                    <a:pt x="1180450" y="1853268"/>
                  </a:lnTo>
                  <a:lnTo>
                    <a:pt x="1200814" y="1850459"/>
                  </a:lnTo>
                  <a:lnTo>
                    <a:pt x="1221179" y="1847651"/>
                  </a:lnTo>
                  <a:lnTo>
                    <a:pt x="1240139" y="1843437"/>
                  </a:lnTo>
                  <a:lnTo>
                    <a:pt x="1260504" y="1839224"/>
                  </a:lnTo>
                  <a:lnTo>
                    <a:pt x="1280166" y="1833606"/>
                  </a:lnTo>
                  <a:lnTo>
                    <a:pt x="1299829" y="1828690"/>
                  </a:lnTo>
                  <a:lnTo>
                    <a:pt x="1318789" y="1823072"/>
                  </a:lnTo>
                  <a:lnTo>
                    <a:pt x="1337749" y="1817455"/>
                  </a:lnTo>
                  <a:lnTo>
                    <a:pt x="1356709" y="1810432"/>
                  </a:lnTo>
                  <a:lnTo>
                    <a:pt x="1374967" y="1803410"/>
                  </a:lnTo>
                  <a:lnTo>
                    <a:pt x="1393225" y="1795686"/>
                  </a:lnTo>
                  <a:lnTo>
                    <a:pt x="1410781" y="1787961"/>
                  </a:lnTo>
                  <a:lnTo>
                    <a:pt x="1429039" y="1780236"/>
                  </a:lnTo>
                  <a:lnTo>
                    <a:pt x="1447297" y="1771107"/>
                  </a:lnTo>
                  <a:lnTo>
                    <a:pt x="1464151" y="1761978"/>
                  </a:lnTo>
                  <a:lnTo>
                    <a:pt x="1481706" y="1752147"/>
                  </a:lnTo>
                  <a:lnTo>
                    <a:pt x="1498560" y="1741614"/>
                  </a:lnTo>
                  <a:lnTo>
                    <a:pt x="1515413" y="1731783"/>
                  </a:lnTo>
                  <a:lnTo>
                    <a:pt x="1531565" y="1720547"/>
                  </a:lnTo>
                  <a:lnTo>
                    <a:pt x="1547014" y="1709311"/>
                  </a:lnTo>
                  <a:lnTo>
                    <a:pt x="1563165" y="1698076"/>
                  </a:lnTo>
                  <a:lnTo>
                    <a:pt x="1578614" y="1686138"/>
                  </a:lnTo>
                  <a:lnTo>
                    <a:pt x="1594063" y="1674200"/>
                  </a:lnTo>
                  <a:lnTo>
                    <a:pt x="1608810" y="1661560"/>
                  </a:lnTo>
                  <a:lnTo>
                    <a:pt x="1623557" y="1648919"/>
                  </a:lnTo>
                  <a:lnTo>
                    <a:pt x="1637601" y="1635577"/>
                  </a:lnTo>
                  <a:lnTo>
                    <a:pt x="1651646" y="1622235"/>
                  </a:lnTo>
                  <a:lnTo>
                    <a:pt x="1665691" y="1607488"/>
                  </a:lnTo>
                  <a:lnTo>
                    <a:pt x="1678331" y="1593443"/>
                  </a:lnTo>
                  <a:lnTo>
                    <a:pt x="1691673" y="1578696"/>
                  </a:lnTo>
                  <a:lnTo>
                    <a:pt x="1703611" y="1564652"/>
                  </a:lnTo>
                  <a:lnTo>
                    <a:pt x="1716251" y="1548501"/>
                  </a:lnTo>
                  <a:lnTo>
                    <a:pt x="1728189" y="1533754"/>
                  </a:lnTo>
                  <a:lnTo>
                    <a:pt x="1739425" y="1516900"/>
                  </a:lnTo>
                  <a:lnTo>
                    <a:pt x="1750660" y="1501451"/>
                  </a:lnTo>
                  <a:lnTo>
                    <a:pt x="1761194" y="1485300"/>
                  </a:lnTo>
                  <a:lnTo>
                    <a:pt x="1771727" y="1468446"/>
                  </a:lnTo>
                  <a:lnTo>
                    <a:pt x="1781559" y="1451593"/>
                  </a:lnTo>
                  <a:lnTo>
                    <a:pt x="1791390" y="1434037"/>
                  </a:lnTo>
                  <a:lnTo>
                    <a:pt x="1801221" y="1417183"/>
                  </a:lnTo>
                  <a:lnTo>
                    <a:pt x="1809648" y="1399628"/>
                  </a:lnTo>
                  <a:lnTo>
                    <a:pt x="1817372" y="1382072"/>
                  </a:lnTo>
                  <a:lnTo>
                    <a:pt x="1825799" y="1363814"/>
                  </a:lnTo>
                  <a:lnTo>
                    <a:pt x="1833524" y="1344854"/>
                  </a:lnTo>
                  <a:lnTo>
                    <a:pt x="1839844" y="1326596"/>
                  </a:lnTo>
                  <a:lnTo>
                    <a:pt x="1846866" y="1307636"/>
                  </a:lnTo>
                  <a:lnTo>
                    <a:pt x="1852484" y="1288675"/>
                  </a:lnTo>
                  <a:lnTo>
                    <a:pt x="1858804" y="1269715"/>
                  </a:lnTo>
                  <a:lnTo>
                    <a:pt x="1863720" y="1250053"/>
                  </a:lnTo>
                  <a:lnTo>
                    <a:pt x="1868635" y="1230390"/>
                  </a:lnTo>
                  <a:lnTo>
                    <a:pt x="1872848" y="1210728"/>
                  </a:lnTo>
                  <a:lnTo>
                    <a:pt x="1876360" y="1191065"/>
                  </a:lnTo>
                  <a:lnTo>
                    <a:pt x="1880573" y="1170701"/>
                  </a:lnTo>
                  <a:lnTo>
                    <a:pt x="1883382" y="1150336"/>
                  </a:lnTo>
                  <a:lnTo>
                    <a:pt x="1885489" y="1129971"/>
                  </a:lnTo>
                  <a:lnTo>
                    <a:pt x="1886893" y="1110309"/>
                  </a:lnTo>
                  <a:lnTo>
                    <a:pt x="1889000" y="1089242"/>
                  </a:lnTo>
                  <a:lnTo>
                    <a:pt x="1889702" y="1068175"/>
                  </a:lnTo>
                  <a:lnTo>
                    <a:pt x="1889702" y="1047108"/>
                  </a:lnTo>
                  <a:lnTo>
                    <a:pt x="1889960" y="1047108"/>
                  </a:lnTo>
                  <a:lnTo>
                    <a:pt x="1889960" y="0"/>
                  </a:lnTo>
                  <a:lnTo>
                    <a:pt x="2154443" y="0"/>
                  </a:lnTo>
                  <a:lnTo>
                    <a:pt x="2154443" y="1047108"/>
                  </a:lnTo>
                  <a:lnTo>
                    <a:pt x="2153741" y="1074495"/>
                  </a:lnTo>
                  <a:lnTo>
                    <a:pt x="2153039" y="1102584"/>
                  </a:lnTo>
                  <a:lnTo>
                    <a:pt x="2151634" y="1129971"/>
                  </a:lnTo>
                  <a:lnTo>
                    <a:pt x="2148123" y="1157358"/>
                  </a:lnTo>
                  <a:lnTo>
                    <a:pt x="2145314" y="1184043"/>
                  </a:lnTo>
                  <a:lnTo>
                    <a:pt x="2141803" y="1210728"/>
                  </a:lnTo>
                  <a:lnTo>
                    <a:pt x="2136887" y="1238115"/>
                  </a:lnTo>
                  <a:lnTo>
                    <a:pt x="2132674" y="1264097"/>
                  </a:lnTo>
                  <a:lnTo>
                    <a:pt x="2127056" y="1290080"/>
                  </a:lnTo>
                  <a:lnTo>
                    <a:pt x="2120034" y="1316765"/>
                  </a:lnTo>
                  <a:lnTo>
                    <a:pt x="2113012" y="1342045"/>
                  </a:lnTo>
                  <a:lnTo>
                    <a:pt x="2105989" y="1367325"/>
                  </a:lnTo>
                  <a:lnTo>
                    <a:pt x="2097562" y="1393308"/>
                  </a:lnTo>
                  <a:lnTo>
                    <a:pt x="2088434" y="1417886"/>
                  </a:lnTo>
                  <a:lnTo>
                    <a:pt x="2079305" y="1442464"/>
                  </a:lnTo>
                  <a:lnTo>
                    <a:pt x="2070176" y="1466340"/>
                  </a:lnTo>
                  <a:lnTo>
                    <a:pt x="2059642" y="1490215"/>
                  </a:lnTo>
                  <a:lnTo>
                    <a:pt x="2048406" y="1514091"/>
                  </a:lnTo>
                  <a:lnTo>
                    <a:pt x="2036468" y="1537265"/>
                  </a:lnTo>
                  <a:lnTo>
                    <a:pt x="2024531" y="1560438"/>
                  </a:lnTo>
                  <a:lnTo>
                    <a:pt x="2011188" y="1582910"/>
                  </a:lnTo>
                  <a:lnTo>
                    <a:pt x="1997846" y="1605381"/>
                  </a:lnTo>
                  <a:lnTo>
                    <a:pt x="1984503" y="1627853"/>
                  </a:lnTo>
                  <a:lnTo>
                    <a:pt x="1970459" y="1649622"/>
                  </a:lnTo>
                  <a:lnTo>
                    <a:pt x="1955010" y="1670689"/>
                  </a:lnTo>
                  <a:lnTo>
                    <a:pt x="1940263" y="1691755"/>
                  </a:lnTo>
                  <a:lnTo>
                    <a:pt x="1924814" y="1712120"/>
                  </a:lnTo>
                  <a:lnTo>
                    <a:pt x="1907960" y="1731783"/>
                  </a:lnTo>
                  <a:lnTo>
                    <a:pt x="1891809" y="1752147"/>
                  </a:lnTo>
                  <a:lnTo>
                    <a:pt x="1874253" y="1771810"/>
                  </a:lnTo>
                  <a:lnTo>
                    <a:pt x="1856697" y="1790770"/>
                  </a:lnTo>
                  <a:lnTo>
                    <a:pt x="1838439" y="1809028"/>
                  </a:lnTo>
                  <a:lnTo>
                    <a:pt x="1820883" y="1827286"/>
                  </a:lnTo>
                  <a:lnTo>
                    <a:pt x="1801221" y="1844139"/>
                  </a:lnTo>
                  <a:lnTo>
                    <a:pt x="1781559" y="1861695"/>
                  </a:lnTo>
                  <a:lnTo>
                    <a:pt x="1761896" y="1877846"/>
                  </a:lnTo>
                  <a:lnTo>
                    <a:pt x="1742234" y="1894700"/>
                  </a:lnTo>
                  <a:lnTo>
                    <a:pt x="1721869" y="1910149"/>
                  </a:lnTo>
                  <a:lnTo>
                    <a:pt x="1700802" y="1926300"/>
                  </a:lnTo>
                  <a:lnTo>
                    <a:pt x="1679033" y="1940345"/>
                  </a:lnTo>
                  <a:lnTo>
                    <a:pt x="1657264" y="1954390"/>
                  </a:lnTo>
                  <a:lnTo>
                    <a:pt x="1635495" y="1968434"/>
                  </a:lnTo>
                  <a:lnTo>
                    <a:pt x="1613023" y="1981074"/>
                  </a:lnTo>
                  <a:lnTo>
                    <a:pt x="1590552" y="1994417"/>
                  </a:lnTo>
                  <a:lnTo>
                    <a:pt x="1567378" y="2007057"/>
                  </a:lnTo>
                  <a:lnTo>
                    <a:pt x="1544205" y="2018292"/>
                  </a:lnTo>
                  <a:lnTo>
                    <a:pt x="1520329" y="2029528"/>
                  </a:lnTo>
                  <a:lnTo>
                    <a:pt x="1496453" y="2040062"/>
                  </a:lnTo>
                  <a:lnTo>
                    <a:pt x="1471875" y="2049191"/>
                  </a:lnTo>
                  <a:lnTo>
                    <a:pt x="1447999" y="2059022"/>
                  </a:lnTo>
                  <a:lnTo>
                    <a:pt x="1422017" y="2067449"/>
                  </a:lnTo>
                  <a:lnTo>
                    <a:pt x="1397439" y="2075875"/>
                  </a:lnTo>
                  <a:lnTo>
                    <a:pt x="1372159" y="2082898"/>
                  </a:lnTo>
                  <a:lnTo>
                    <a:pt x="1346176" y="2090622"/>
                  </a:lnTo>
                  <a:lnTo>
                    <a:pt x="1320194" y="2096942"/>
                  </a:lnTo>
                  <a:lnTo>
                    <a:pt x="1294211" y="2102560"/>
                  </a:lnTo>
                  <a:lnTo>
                    <a:pt x="1267526" y="2108178"/>
                  </a:lnTo>
                  <a:lnTo>
                    <a:pt x="1240842" y="2111689"/>
                  </a:lnTo>
                  <a:lnTo>
                    <a:pt x="1214157" y="2115902"/>
                  </a:lnTo>
                  <a:lnTo>
                    <a:pt x="1187472" y="2119414"/>
                  </a:lnTo>
                  <a:lnTo>
                    <a:pt x="1159383" y="2121520"/>
                  </a:lnTo>
                  <a:lnTo>
                    <a:pt x="1132698" y="2122925"/>
                  </a:lnTo>
                  <a:lnTo>
                    <a:pt x="1104609" y="2124329"/>
                  </a:lnTo>
                  <a:lnTo>
                    <a:pt x="1077222" y="2124329"/>
                  </a:lnTo>
                  <a:lnTo>
                    <a:pt x="1049133" y="2124329"/>
                  </a:lnTo>
                  <a:lnTo>
                    <a:pt x="1021746" y="2122925"/>
                  </a:lnTo>
                  <a:lnTo>
                    <a:pt x="994359" y="2121520"/>
                  </a:lnTo>
                  <a:lnTo>
                    <a:pt x="966972" y="2119414"/>
                  </a:lnTo>
                  <a:lnTo>
                    <a:pt x="939585" y="2115902"/>
                  </a:lnTo>
                  <a:lnTo>
                    <a:pt x="912900" y="2111689"/>
                  </a:lnTo>
                  <a:lnTo>
                    <a:pt x="886215" y="2108178"/>
                  </a:lnTo>
                  <a:lnTo>
                    <a:pt x="860233" y="2102560"/>
                  </a:lnTo>
                  <a:lnTo>
                    <a:pt x="833548" y="2096942"/>
                  </a:lnTo>
                  <a:lnTo>
                    <a:pt x="807566" y="2090622"/>
                  </a:lnTo>
                  <a:lnTo>
                    <a:pt x="782285" y="2082898"/>
                  </a:lnTo>
                  <a:lnTo>
                    <a:pt x="757005" y="2075875"/>
                  </a:lnTo>
                  <a:lnTo>
                    <a:pt x="731022" y="2067449"/>
                  </a:lnTo>
                  <a:lnTo>
                    <a:pt x="706444" y="2059022"/>
                  </a:lnTo>
                  <a:lnTo>
                    <a:pt x="681866" y="2049191"/>
                  </a:lnTo>
                  <a:lnTo>
                    <a:pt x="657991" y="2040062"/>
                  </a:lnTo>
                  <a:lnTo>
                    <a:pt x="633412" y="2029528"/>
                  </a:lnTo>
                  <a:lnTo>
                    <a:pt x="610239" y="2018292"/>
                  </a:lnTo>
                  <a:lnTo>
                    <a:pt x="587065" y="2007057"/>
                  </a:lnTo>
                  <a:lnTo>
                    <a:pt x="563892" y="1994417"/>
                  </a:lnTo>
                  <a:lnTo>
                    <a:pt x="540718" y="1981074"/>
                  </a:lnTo>
                  <a:lnTo>
                    <a:pt x="518247" y="1968434"/>
                  </a:lnTo>
                  <a:lnTo>
                    <a:pt x="496478" y="1954390"/>
                  </a:lnTo>
                  <a:lnTo>
                    <a:pt x="474708" y="1940345"/>
                  </a:lnTo>
                  <a:lnTo>
                    <a:pt x="453642" y="1926300"/>
                  </a:lnTo>
                  <a:lnTo>
                    <a:pt x="432575" y="1910149"/>
                  </a:lnTo>
                  <a:lnTo>
                    <a:pt x="411508" y="1894700"/>
                  </a:lnTo>
                  <a:lnTo>
                    <a:pt x="391143" y="1877846"/>
                  </a:lnTo>
                  <a:lnTo>
                    <a:pt x="372183" y="1861695"/>
                  </a:lnTo>
                  <a:lnTo>
                    <a:pt x="352520" y="1844139"/>
                  </a:lnTo>
                  <a:lnTo>
                    <a:pt x="333560" y="1827286"/>
                  </a:lnTo>
                  <a:lnTo>
                    <a:pt x="315302" y="1809028"/>
                  </a:lnTo>
                  <a:lnTo>
                    <a:pt x="297044" y="1790770"/>
                  </a:lnTo>
                  <a:lnTo>
                    <a:pt x="278786" y="1771810"/>
                  </a:lnTo>
                  <a:lnTo>
                    <a:pt x="262635" y="1752147"/>
                  </a:lnTo>
                  <a:lnTo>
                    <a:pt x="245781" y="1731783"/>
                  </a:lnTo>
                  <a:lnTo>
                    <a:pt x="229630" y="1712120"/>
                  </a:lnTo>
                  <a:lnTo>
                    <a:pt x="214181" y="1691755"/>
                  </a:lnTo>
                  <a:lnTo>
                    <a:pt x="198030" y="1670689"/>
                  </a:lnTo>
                  <a:lnTo>
                    <a:pt x="183283" y="1649622"/>
                  </a:lnTo>
                  <a:lnTo>
                    <a:pt x="169238" y="1627853"/>
                  </a:lnTo>
                  <a:lnTo>
                    <a:pt x="155896" y="1605381"/>
                  </a:lnTo>
                  <a:lnTo>
                    <a:pt x="141851" y="1582910"/>
                  </a:lnTo>
                  <a:lnTo>
                    <a:pt x="129211" y="1560438"/>
                  </a:lnTo>
                  <a:lnTo>
                    <a:pt x="117273" y="1537265"/>
                  </a:lnTo>
                  <a:lnTo>
                    <a:pt x="106038" y="1514091"/>
                  </a:lnTo>
                  <a:lnTo>
                    <a:pt x="94802" y="1490215"/>
                  </a:lnTo>
                  <a:lnTo>
                    <a:pt x="84269" y="1466340"/>
                  </a:lnTo>
                  <a:lnTo>
                    <a:pt x="73735" y="1442464"/>
                  </a:lnTo>
                  <a:lnTo>
                    <a:pt x="65308" y="1417886"/>
                  </a:lnTo>
                  <a:lnTo>
                    <a:pt x="56179" y="1393308"/>
                  </a:lnTo>
                  <a:lnTo>
                    <a:pt x="47753" y="1367325"/>
                  </a:lnTo>
                  <a:lnTo>
                    <a:pt x="40028" y="1342045"/>
                  </a:lnTo>
                  <a:lnTo>
                    <a:pt x="33708" y="1316765"/>
                  </a:lnTo>
                  <a:lnTo>
                    <a:pt x="26686" y="1290080"/>
                  </a:lnTo>
                  <a:lnTo>
                    <a:pt x="21770" y="1264097"/>
                  </a:lnTo>
                  <a:lnTo>
                    <a:pt x="16152" y="1238115"/>
                  </a:lnTo>
                  <a:lnTo>
                    <a:pt x="11939" y="1210728"/>
                  </a:lnTo>
                  <a:lnTo>
                    <a:pt x="8428" y="1184043"/>
                  </a:lnTo>
                  <a:lnTo>
                    <a:pt x="4917" y="1157358"/>
                  </a:lnTo>
                  <a:lnTo>
                    <a:pt x="2810" y="1129971"/>
                  </a:lnTo>
                  <a:lnTo>
                    <a:pt x="703" y="1102584"/>
                  </a:lnTo>
                  <a:lnTo>
                    <a:pt x="1" y="1074495"/>
                  </a:lnTo>
                  <a:lnTo>
                    <a:pt x="1" y="1047108"/>
                  </a:lnTo>
                  <a:lnTo>
                    <a:pt x="0" y="1047108"/>
                  </a:lnTo>
                  <a:close/>
                </a:path>
              </a:pathLst>
            </a:custGeom>
            <a:solidFill>
              <a:srgbClr val="E0E0E0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360000" tIns="360000" rIns="360000" bIns="60960" anchor="t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>
                  <a:latin typeface="+mn-lt"/>
                  <a:ea typeface="+mn-ea"/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  <p:sp>
          <p:nvSpPr>
            <p:cNvPr id="8" name="Freeform: Shape 5"/>
            <p:cNvSpPr>
              <a:spLocks/>
            </p:cNvSpPr>
            <p:nvPr/>
          </p:nvSpPr>
          <p:spPr bwMode="auto">
            <a:xfrm>
              <a:off x="1836063" y="2431801"/>
              <a:ext cx="2393753" cy="1196487"/>
            </a:xfrm>
            <a:custGeom>
              <a:avLst/>
              <a:gdLst>
                <a:gd name="T0" fmla="*/ 1624 w 3069"/>
                <a:gd name="T1" fmla="*/ 381 h 1534"/>
                <a:gd name="T2" fmla="*/ 1768 w 3069"/>
                <a:gd name="T3" fmla="*/ 400 h 1534"/>
                <a:gd name="T4" fmla="*/ 1906 w 3069"/>
                <a:gd name="T5" fmla="*/ 437 h 1534"/>
                <a:gd name="T6" fmla="*/ 2036 w 3069"/>
                <a:gd name="T7" fmla="*/ 490 h 1534"/>
                <a:gd name="T8" fmla="*/ 2159 w 3069"/>
                <a:gd name="T9" fmla="*/ 559 h 1534"/>
                <a:gd name="T10" fmla="*/ 2271 w 3069"/>
                <a:gd name="T11" fmla="*/ 641 h 1534"/>
                <a:gd name="T12" fmla="*/ 2372 w 3069"/>
                <a:gd name="T13" fmla="*/ 736 h 1534"/>
                <a:gd name="T14" fmla="*/ 2462 w 3069"/>
                <a:gd name="T15" fmla="*/ 841 h 1534"/>
                <a:gd name="T16" fmla="*/ 2538 w 3069"/>
                <a:gd name="T17" fmla="*/ 958 h 1534"/>
                <a:gd name="T18" fmla="*/ 2601 w 3069"/>
                <a:gd name="T19" fmla="*/ 1083 h 1534"/>
                <a:gd name="T20" fmla="*/ 2648 w 3069"/>
                <a:gd name="T21" fmla="*/ 1217 h 1534"/>
                <a:gd name="T22" fmla="*/ 2679 w 3069"/>
                <a:gd name="T23" fmla="*/ 1358 h 1534"/>
                <a:gd name="T24" fmla="*/ 2692 w 3069"/>
                <a:gd name="T25" fmla="*/ 1504 h 1534"/>
                <a:gd name="T26" fmla="*/ 3067 w 3069"/>
                <a:gd name="T27" fmla="*/ 1455 h 1534"/>
                <a:gd name="T28" fmla="*/ 3045 w 3069"/>
                <a:gd name="T29" fmla="*/ 1262 h 1534"/>
                <a:gd name="T30" fmla="*/ 3000 w 3069"/>
                <a:gd name="T31" fmla="*/ 1078 h 1534"/>
                <a:gd name="T32" fmla="*/ 2933 w 3069"/>
                <a:gd name="T33" fmla="*/ 903 h 1534"/>
                <a:gd name="T34" fmla="*/ 2846 w 3069"/>
                <a:gd name="T35" fmla="*/ 739 h 1534"/>
                <a:gd name="T36" fmla="*/ 2742 w 3069"/>
                <a:gd name="T37" fmla="*/ 587 h 1534"/>
                <a:gd name="T38" fmla="*/ 2619 w 3069"/>
                <a:gd name="T39" fmla="*/ 449 h 1534"/>
                <a:gd name="T40" fmla="*/ 2482 w 3069"/>
                <a:gd name="T41" fmla="*/ 327 h 1534"/>
                <a:gd name="T42" fmla="*/ 2330 w 3069"/>
                <a:gd name="T43" fmla="*/ 222 h 1534"/>
                <a:gd name="T44" fmla="*/ 2166 w 3069"/>
                <a:gd name="T45" fmla="*/ 135 h 1534"/>
                <a:gd name="T46" fmla="*/ 1990 w 3069"/>
                <a:gd name="T47" fmla="*/ 69 h 1534"/>
                <a:gd name="T48" fmla="*/ 1806 w 3069"/>
                <a:gd name="T49" fmla="*/ 23 h 1534"/>
                <a:gd name="T50" fmla="*/ 1614 w 3069"/>
                <a:gd name="T51" fmla="*/ 2 h 1534"/>
                <a:gd name="T52" fmla="*/ 1455 w 3069"/>
                <a:gd name="T53" fmla="*/ 2 h 1534"/>
                <a:gd name="T54" fmla="*/ 1263 w 3069"/>
                <a:gd name="T55" fmla="*/ 23 h 1534"/>
                <a:gd name="T56" fmla="*/ 1079 w 3069"/>
                <a:gd name="T57" fmla="*/ 69 h 1534"/>
                <a:gd name="T58" fmla="*/ 903 w 3069"/>
                <a:gd name="T59" fmla="*/ 135 h 1534"/>
                <a:gd name="T60" fmla="*/ 739 w 3069"/>
                <a:gd name="T61" fmla="*/ 222 h 1534"/>
                <a:gd name="T62" fmla="*/ 587 w 3069"/>
                <a:gd name="T63" fmla="*/ 327 h 1534"/>
                <a:gd name="T64" fmla="*/ 450 w 3069"/>
                <a:gd name="T65" fmla="*/ 449 h 1534"/>
                <a:gd name="T66" fmla="*/ 327 w 3069"/>
                <a:gd name="T67" fmla="*/ 587 h 1534"/>
                <a:gd name="T68" fmla="*/ 223 w 3069"/>
                <a:gd name="T69" fmla="*/ 739 h 1534"/>
                <a:gd name="T70" fmla="*/ 135 w 3069"/>
                <a:gd name="T71" fmla="*/ 903 h 1534"/>
                <a:gd name="T72" fmla="*/ 69 w 3069"/>
                <a:gd name="T73" fmla="*/ 1078 h 1534"/>
                <a:gd name="T74" fmla="*/ 25 w 3069"/>
                <a:gd name="T75" fmla="*/ 1262 h 1534"/>
                <a:gd name="T76" fmla="*/ 2 w 3069"/>
                <a:gd name="T77" fmla="*/ 1455 h 1534"/>
                <a:gd name="T78" fmla="*/ 377 w 3069"/>
                <a:gd name="T79" fmla="*/ 1504 h 1534"/>
                <a:gd name="T80" fmla="*/ 390 w 3069"/>
                <a:gd name="T81" fmla="*/ 1358 h 1534"/>
                <a:gd name="T82" fmla="*/ 421 w 3069"/>
                <a:gd name="T83" fmla="*/ 1217 h 1534"/>
                <a:gd name="T84" fmla="*/ 468 w 3069"/>
                <a:gd name="T85" fmla="*/ 1083 h 1534"/>
                <a:gd name="T86" fmla="*/ 531 w 3069"/>
                <a:gd name="T87" fmla="*/ 958 h 1534"/>
                <a:gd name="T88" fmla="*/ 608 w 3069"/>
                <a:gd name="T89" fmla="*/ 841 h 1534"/>
                <a:gd name="T90" fmla="*/ 697 w 3069"/>
                <a:gd name="T91" fmla="*/ 736 h 1534"/>
                <a:gd name="T92" fmla="*/ 798 w 3069"/>
                <a:gd name="T93" fmla="*/ 641 h 1534"/>
                <a:gd name="T94" fmla="*/ 910 w 3069"/>
                <a:gd name="T95" fmla="*/ 559 h 1534"/>
                <a:gd name="T96" fmla="*/ 1033 w 3069"/>
                <a:gd name="T97" fmla="*/ 490 h 1534"/>
                <a:gd name="T98" fmla="*/ 1163 w 3069"/>
                <a:gd name="T99" fmla="*/ 437 h 1534"/>
                <a:gd name="T100" fmla="*/ 1302 w 3069"/>
                <a:gd name="T101" fmla="*/ 400 h 1534"/>
                <a:gd name="T102" fmla="*/ 1446 w 3069"/>
                <a:gd name="T103" fmla="*/ 381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9" h="1534">
                  <a:moveTo>
                    <a:pt x="1534" y="376"/>
                  </a:moveTo>
                  <a:lnTo>
                    <a:pt x="1534" y="376"/>
                  </a:lnTo>
                  <a:lnTo>
                    <a:pt x="1564" y="377"/>
                  </a:lnTo>
                  <a:lnTo>
                    <a:pt x="1594" y="378"/>
                  </a:lnTo>
                  <a:lnTo>
                    <a:pt x="1624" y="381"/>
                  </a:lnTo>
                  <a:lnTo>
                    <a:pt x="1652" y="383"/>
                  </a:lnTo>
                  <a:lnTo>
                    <a:pt x="1682" y="386"/>
                  </a:lnTo>
                  <a:lnTo>
                    <a:pt x="1711" y="390"/>
                  </a:lnTo>
                  <a:lnTo>
                    <a:pt x="1740" y="394"/>
                  </a:lnTo>
                  <a:lnTo>
                    <a:pt x="1768" y="400"/>
                  </a:lnTo>
                  <a:lnTo>
                    <a:pt x="1796" y="406"/>
                  </a:lnTo>
                  <a:lnTo>
                    <a:pt x="1824" y="414"/>
                  </a:lnTo>
                  <a:lnTo>
                    <a:pt x="1852" y="421"/>
                  </a:lnTo>
                  <a:lnTo>
                    <a:pt x="1878" y="429"/>
                  </a:lnTo>
                  <a:lnTo>
                    <a:pt x="1906" y="437"/>
                  </a:lnTo>
                  <a:lnTo>
                    <a:pt x="1933" y="447"/>
                  </a:lnTo>
                  <a:lnTo>
                    <a:pt x="1958" y="457"/>
                  </a:lnTo>
                  <a:lnTo>
                    <a:pt x="1985" y="468"/>
                  </a:lnTo>
                  <a:lnTo>
                    <a:pt x="2011" y="479"/>
                  </a:lnTo>
                  <a:lnTo>
                    <a:pt x="2036" y="490"/>
                  </a:lnTo>
                  <a:lnTo>
                    <a:pt x="2062" y="503"/>
                  </a:lnTo>
                  <a:lnTo>
                    <a:pt x="2086" y="516"/>
                  </a:lnTo>
                  <a:lnTo>
                    <a:pt x="2111" y="530"/>
                  </a:lnTo>
                  <a:lnTo>
                    <a:pt x="2134" y="545"/>
                  </a:lnTo>
                  <a:lnTo>
                    <a:pt x="2159" y="559"/>
                  </a:lnTo>
                  <a:lnTo>
                    <a:pt x="2181" y="575"/>
                  </a:lnTo>
                  <a:lnTo>
                    <a:pt x="2205" y="591"/>
                  </a:lnTo>
                  <a:lnTo>
                    <a:pt x="2227" y="607"/>
                  </a:lnTo>
                  <a:lnTo>
                    <a:pt x="2249" y="624"/>
                  </a:lnTo>
                  <a:lnTo>
                    <a:pt x="2271" y="641"/>
                  </a:lnTo>
                  <a:lnTo>
                    <a:pt x="2292" y="659"/>
                  </a:lnTo>
                  <a:lnTo>
                    <a:pt x="2312" y="677"/>
                  </a:lnTo>
                  <a:lnTo>
                    <a:pt x="2333" y="696"/>
                  </a:lnTo>
                  <a:lnTo>
                    <a:pt x="2353" y="715"/>
                  </a:lnTo>
                  <a:lnTo>
                    <a:pt x="2372" y="736"/>
                  </a:lnTo>
                  <a:lnTo>
                    <a:pt x="2391" y="756"/>
                  </a:lnTo>
                  <a:lnTo>
                    <a:pt x="2409" y="777"/>
                  </a:lnTo>
                  <a:lnTo>
                    <a:pt x="2427" y="797"/>
                  </a:lnTo>
                  <a:lnTo>
                    <a:pt x="2445" y="820"/>
                  </a:lnTo>
                  <a:lnTo>
                    <a:pt x="2462" y="841"/>
                  </a:lnTo>
                  <a:lnTo>
                    <a:pt x="2479" y="865"/>
                  </a:lnTo>
                  <a:lnTo>
                    <a:pt x="2495" y="887"/>
                  </a:lnTo>
                  <a:lnTo>
                    <a:pt x="2510" y="910"/>
                  </a:lnTo>
                  <a:lnTo>
                    <a:pt x="2524" y="934"/>
                  </a:lnTo>
                  <a:lnTo>
                    <a:pt x="2538" y="958"/>
                  </a:lnTo>
                  <a:lnTo>
                    <a:pt x="2552" y="983"/>
                  </a:lnTo>
                  <a:lnTo>
                    <a:pt x="2565" y="1007"/>
                  </a:lnTo>
                  <a:lnTo>
                    <a:pt x="2578" y="1032"/>
                  </a:lnTo>
                  <a:lnTo>
                    <a:pt x="2589" y="1057"/>
                  </a:lnTo>
                  <a:lnTo>
                    <a:pt x="2601" y="1083"/>
                  </a:lnTo>
                  <a:lnTo>
                    <a:pt x="2612" y="1110"/>
                  </a:lnTo>
                  <a:lnTo>
                    <a:pt x="2621" y="1136"/>
                  </a:lnTo>
                  <a:lnTo>
                    <a:pt x="2631" y="1163"/>
                  </a:lnTo>
                  <a:lnTo>
                    <a:pt x="2640" y="1190"/>
                  </a:lnTo>
                  <a:lnTo>
                    <a:pt x="2648" y="1217"/>
                  </a:lnTo>
                  <a:lnTo>
                    <a:pt x="2656" y="1245"/>
                  </a:lnTo>
                  <a:lnTo>
                    <a:pt x="2662" y="1273"/>
                  </a:lnTo>
                  <a:lnTo>
                    <a:pt x="2668" y="1301"/>
                  </a:lnTo>
                  <a:lnTo>
                    <a:pt x="2674" y="1329"/>
                  </a:lnTo>
                  <a:lnTo>
                    <a:pt x="2679" y="1358"/>
                  </a:lnTo>
                  <a:lnTo>
                    <a:pt x="2682" y="1387"/>
                  </a:lnTo>
                  <a:lnTo>
                    <a:pt x="2685" y="1416"/>
                  </a:lnTo>
                  <a:lnTo>
                    <a:pt x="2689" y="1444"/>
                  </a:lnTo>
                  <a:lnTo>
                    <a:pt x="2691" y="1474"/>
                  </a:lnTo>
                  <a:lnTo>
                    <a:pt x="2692" y="1504"/>
                  </a:lnTo>
                  <a:lnTo>
                    <a:pt x="2692" y="1534"/>
                  </a:lnTo>
                  <a:lnTo>
                    <a:pt x="3069" y="1534"/>
                  </a:lnTo>
                  <a:lnTo>
                    <a:pt x="3069" y="1534"/>
                  </a:lnTo>
                  <a:lnTo>
                    <a:pt x="3068" y="1495"/>
                  </a:lnTo>
                  <a:lnTo>
                    <a:pt x="3067" y="1455"/>
                  </a:lnTo>
                  <a:lnTo>
                    <a:pt x="3064" y="1416"/>
                  </a:lnTo>
                  <a:lnTo>
                    <a:pt x="3061" y="1377"/>
                  </a:lnTo>
                  <a:lnTo>
                    <a:pt x="3056" y="1339"/>
                  </a:lnTo>
                  <a:lnTo>
                    <a:pt x="3051" y="1301"/>
                  </a:lnTo>
                  <a:lnTo>
                    <a:pt x="3045" y="1262"/>
                  </a:lnTo>
                  <a:lnTo>
                    <a:pt x="3037" y="1225"/>
                  </a:lnTo>
                  <a:lnTo>
                    <a:pt x="3030" y="1188"/>
                  </a:lnTo>
                  <a:lnTo>
                    <a:pt x="3020" y="1150"/>
                  </a:lnTo>
                  <a:lnTo>
                    <a:pt x="3011" y="1114"/>
                  </a:lnTo>
                  <a:lnTo>
                    <a:pt x="3000" y="1078"/>
                  </a:lnTo>
                  <a:lnTo>
                    <a:pt x="2988" y="1041"/>
                  </a:lnTo>
                  <a:lnTo>
                    <a:pt x="2975" y="1006"/>
                  </a:lnTo>
                  <a:lnTo>
                    <a:pt x="2963" y="971"/>
                  </a:lnTo>
                  <a:lnTo>
                    <a:pt x="2948" y="937"/>
                  </a:lnTo>
                  <a:lnTo>
                    <a:pt x="2933" y="903"/>
                  </a:lnTo>
                  <a:lnTo>
                    <a:pt x="2918" y="869"/>
                  </a:lnTo>
                  <a:lnTo>
                    <a:pt x="2901" y="836"/>
                  </a:lnTo>
                  <a:lnTo>
                    <a:pt x="2884" y="803"/>
                  </a:lnTo>
                  <a:lnTo>
                    <a:pt x="2866" y="771"/>
                  </a:lnTo>
                  <a:lnTo>
                    <a:pt x="2846" y="739"/>
                  </a:lnTo>
                  <a:lnTo>
                    <a:pt x="2827" y="707"/>
                  </a:lnTo>
                  <a:lnTo>
                    <a:pt x="2807" y="676"/>
                  </a:lnTo>
                  <a:lnTo>
                    <a:pt x="2786" y="646"/>
                  </a:lnTo>
                  <a:lnTo>
                    <a:pt x="2764" y="616"/>
                  </a:lnTo>
                  <a:lnTo>
                    <a:pt x="2742" y="587"/>
                  </a:lnTo>
                  <a:lnTo>
                    <a:pt x="2718" y="559"/>
                  </a:lnTo>
                  <a:lnTo>
                    <a:pt x="2695" y="530"/>
                  </a:lnTo>
                  <a:lnTo>
                    <a:pt x="2671" y="502"/>
                  </a:lnTo>
                  <a:lnTo>
                    <a:pt x="2645" y="475"/>
                  </a:lnTo>
                  <a:lnTo>
                    <a:pt x="2619" y="449"/>
                  </a:lnTo>
                  <a:lnTo>
                    <a:pt x="2593" y="423"/>
                  </a:lnTo>
                  <a:lnTo>
                    <a:pt x="2566" y="399"/>
                  </a:lnTo>
                  <a:lnTo>
                    <a:pt x="2538" y="374"/>
                  </a:lnTo>
                  <a:lnTo>
                    <a:pt x="2511" y="351"/>
                  </a:lnTo>
                  <a:lnTo>
                    <a:pt x="2482" y="327"/>
                  </a:lnTo>
                  <a:lnTo>
                    <a:pt x="2452" y="305"/>
                  </a:lnTo>
                  <a:lnTo>
                    <a:pt x="2423" y="282"/>
                  </a:lnTo>
                  <a:lnTo>
                    <a:pt x="2392" y="262"/>
                  </a:lnTo>
                  <a:lnTo>
                    <a:pt x="2361" y="242"/>
                  </a:lnTo>
                  <a:lnTo>
                    <a:pt x="2330" y="222"/>
                  </a:lnTo>
                  <a:lnTo>
                    <a:pt x="2298" y="204"/>
                  </a:lnTo>
                  <a:lnTo>
                    <a:pt x="2265" y="185"/>
                  </a:lnTo>
                  <a:lnTo>
                    <a:pt x="2233" y="167"/>
                  </a:lnTo>
                  <a:lnTo>
                    <a:pt x="2199" y="151"/>
                  </a:lnTo>
                  <a:lnTo>
                    <a:pt x="2166" y="135"/>
                  </a:lnTo>
                  <a:lnTo>
                    <a:pt x="2132" y="120"/>
                  </a:lnTo>
                  <a:lnTo>
                    <a:pt x="2097" y="107"/>
                  </a:lnTo>
                  <a:lnTo>
                    <a:pt x="2062" y="93"/>
                  </a:lnTo>
                  <a:lnTo>
                    <a:pt x="2027" y="81"/>
                  </a:lnTo>
                  <a:lnTo>
                    <a:pt x="1990" y="69"/>
                  </a:lnTo>
                  <a:lnTo>
                    <a:pt x="1954" y="59"/>
                  </a:lnTo>
                  <a:lnTo>
                    <a:pt x="1918" y="48"/>
                  </a:lnTo>
                  <a:lnTo>
                    <a:pt x="1881" y="39"/>
                  </a:lnTo>
                  <a:lnTo>
                    <a:pt x="1843" y="31"/>
                  </a:lnTo>
                  <a:lnTo>
                    <a:pt x="1806" y="23"/>
                  </a:lnTo>
                  <a:lnTo>
                    <a:pt x="1769" y="18"/>
                  </a:lnTo>
                  <a:lnTo>
                    <a:pt x="1730" y="12"/>
                  </a:lnTo>
                  <a:lnTo>
                    <a:pt x="1692" y="7"/>
                  </a:lnTo>
                  <a:lnTo>
                    <a:pt x="1652" y="4"/>
                  </a:lnTo>
                  <a:lnTo>
                    <a:pt x="1614" y="2"/>
                  </a:lnTo>
                  <a:lnTo>
                    <a:pt x="1575" y="0"/>
                  </a:lnTo>
                  <a:lnTo>
                    <a:pt x="1534" y="0"/>
                  </a:lnTo>
                  <a:lnTo>
                    <a:pt x="1534" y="0"/>
                  </a:lnTo>
                  <a:lnTo>
                    <a:pt x="1495" y="0"/>
                  </a:lnTo>
                  <a:lnTo>
                    <a:pt x="1455" y="2"/>
                  </a:lnTo>
                  <a:lnTo>
                    <a:pt x="1417" y="4"/>
                  </a:lnTo>
                  <a:lnTo>
                    <a:pt x="1377" y="7"/>
                  </a:lnTo>
                  <a:lnTo>
                    <a:pt x="1339" y="12"/>
                  </a:lnTo>
                  <a:lnTo>
                    <a:pt x="1301" y="18"/>
                  </a:lnTo>
                  <a:lnTo>
                    <a:pt x="1263" y="23"/>
                  </a:lnTo>
                  <a:lnTo>
                    <a:pt x="1225" y="31"/>
                  </a:lnTo>
                  <a:lnTo>
                    <a:pt x="1188" y="39"/>
                  </a:lnTo>
                  <a:lnTo>
                    <a:pt x="1151" y="48"/>
                  </a:lnTo>
                  <a:lnTo>
                    <a:pt x="1114" y="59"/>
                  </a:lnTo>
                  <a:lnTo>
                    <a:pt x="1079" y="69"/>
                  </a:lnTo>
                  <a:lnTo>
                    <a:pt x="1043" y="81"/>
                  </a:lnTo>
                  <a:lnTo>
                    <a:pt x="1007" y="93"/>
                  </a:lnTo>
                  <a:lnTo>
                    <a:pt x="972" y="107"/>
                  </a:lnTo>
                  <a:lnTo>
                    <a:pt x="937" y="120"/>
                  </a:lnTo>
                  <a:lnTo>
                    <a:pt x="903" y="135"/>
                  </a:lnTo>
                  <a:lnTo>
                    <a:pt x="870" y="151"/>
                  </a:lnTo>
                  <a:lnTo>
                    <a:pt x="836" y="167"/>
                  </a:lnTo>
                  <a:lnTo>
                    <a:pt x="803" y="185"/>
                  </a:lnTo>
                  <a:lnTo>
                    <a:pt x="771" y="204"/>
                  </a:lnTo>
                  <a:lnTo>
                    <a:pt x="739" y="222"/>
                  </a:lnTo>
                  <a:lnTo>
                    <a:pt x="708" y="242"/>
                  </a:lnTo>
                  <a:lnTo>
                    <a:pt x="677" y="262"/>
                  </a:lnTo>
                  <a:lnTo>
                    <a:pt x="646" y="282"/>
                  </a:lnTo>
                  <a:lnTo>
                    <a:pt x="616" y="305"/>
                  </a:lnTo>
                  <a:lnTo>
                    <a:pt x="587" y="327"/>
                  </a:lnTo>
                  <a:lnTo>
                    <a:pt x="559" y="351"/>
                  </a:lnTo>
                  <a:lnTo>
                    <a:pt x="531" y="374"/>
                  </a:lnTo>
                  <a:lnTo>
                    <a:pt x="503" y="399"/>
                  </a:lnTo>
                  <a:lnTo>
                    <a:pt x="477" y="423"/>
                  </a:lnTo>
                  <a:lnTo>
                    <a:pt x="450" y="449"/>
                  </a:lnTo>
                  <a:lnTo>
                    <a:pt x="424" y="475"/>
                  </a:lnTo>
                  <a:lnTo>
                    <a:pt x="399" y="502"/>
                  </a:lnTo>
                  <a:lnTo>
                    <a:pt x="374" y="530"/>
                  </a:lnTo>
                  <a:lnTo>
                    <a:pt x="351" y="559"/>
                  </a:lnTo>
                  <a:lnTo>
                    <a:pt x="327" y="587"/>
                  </a:lnTo>
                  <a:lnTo>
                    <a:pt x="305" y="616"/>
                  </a:lnTo>
                  <a:lnTo>
                    <a:pt x="284" y="646"/>
                  </a:lnTo>
                  <a:lnTo>
                    <a:pt x="262" y="676"/>
                  </a:lnTo>
                  <a:lnTo>
                    <a:pt x="242" y="707"/>
                  </a:lnTo>
                  <a:lnTo>
                    <a:pt x="223" y="739"/>
                  </a:lnTo>
                  <a:lnTo>
                    <a:pt x="204" y="771"/>
                  </a:lnTo>
                  <a:lnTo>
                    <a:pt x="185" y="803"/>
                  </a:lnTo>
                  <a:lnTo>
                    <a:pt x="168" y="836"/>
                  </a:lnTo>
                  <a:lnTo>
                    <a:pt x="151" y="869"/>
                  </a:lnTo>
                  <a:lnTo>
                    <a:pt x="135" y="903"/>
                  </a:lnTo>
                  <a:lnTo>
                    <a:pt x="120" y="937"/>
                  </a:lnTo>
                  <a:lnTo>
                    <a:pt x="107" y="971"/>
                  </a:lnTo>
                  <a:lnTo>
                    <a:pt x="94" y="1006"/>
                  </a:lnTo>
                  <a:lnTo>
                    <a:pt x="81" y="1041"/>
                  </a:lnTo>
                  <a:lnTo>
                    <a:pt x="69" y="1078"/>
                  </a:lnTo>
                  <a:lnTo>
                    <a:pt x="59" y="1114"/>
                  </a:lnTo>
                  <a:lnTo>
                    <a:pt x="49" y="1150"/>
                  </a:lnTo>
                  <a:lnTo>
                    <a:pt x="39" y="1188"/>
                  </a:lnTo>
                  <a:lnTo>
                    <a:pt x="32" y="1225"/>
                  </a:lnTo>
                  <a:lnTo>
                    <a:pt x="25" y="1262"/>
                  </a:lnTo>
                  <a:lnTo>
                    <a:pt x="18" y="1301"/>
                  </a:lnTo>
                  <a:lnTo>
                    <a:pt x="13" y="1339"/>
                  </a:lnTo>
                  <a:lnTo>
                    <a:pt x="9" y="1377"/>
                  </a:lnTo>
                  <a:lnTo>
                    <a:pt x="5" y="1416"/>
                  </a:lnTo>
                  <a:lnTo>
                    <a:pt x="2" y="1455"/>
                  </a:lnTo>
                  <a:lnTo>
                    <a:pt x="1" y="1495"/>
                  </a:lnTo>
                  <a:lnTo>
                    <a:pt x="0" y="1534"/>
                  </a:lnTo>
                  <a:lnTo>
                    <a:pt x="377" y="1534"/>
                  </a:lnTo>
                  <a:lnTo>
                    <a:pt x="377" y="1534"/>
                  </a:lnTo>
                  <a:lnTo>
                    <a:pt x="377" y="1504"/>
                  </a:lnTo>
                  <a:lnTo>
                    <a:pt x="378" y="1474"/>
                  </a:lnTo>
                  <a:lnTo>
                    <a:pt x="381" y="1444"/>
                  </a:lnTo>
                  <a:lnTo>
                    <a:pt x="383" y="1416"/>
                  </a:lnTo>
                  <a:lnTo>
                    <a:pt x="387" y="1387"/>
                  </a:lnTo>
                  <a:lnTo>
                    <a:pt x="390" y="1358"/>
                  </a:lnTo>
                  <a:lnTo>
                    <a:pt x="396" y="1329"/>
                  </a:lnTo>
                  <a:lnTo>
                    <a:pt x="401" y="1301"/>
                  </a:lnTo>
                  <a:lnTo>
                    <a:pt x="407" y="1273"/>
                  </a:lnTo>
                  <a:lnTo>
                    <a:pt x="414" y="1245"/>
                  </a:lnTo>
                  <a:lnTo>
                    <a:pt x="421" y="1217"/>
                  </a:lnTo>
                  <a:lnTo>
                    <a:pt x="430" y="1190"/>
                  </a:lnTo>
                  <a:lnTo>
                    <a:pt x="438" y="1163"/>
                  </a:lnTo>
                  <a:lnTo>
                    <a:pt x="448" y="1136"/>
                  </a:lnTo>
                  <a:lnTo>
                    <a:pt x="457" y="1110"/>
                  </a:lnTo>
                  <a:lnTo>
                    <a:pt x="468" y="1083"/>
                  </a:lnTo>
                  <a:lnTo>
                    <a:pt x="480" y="1057"/>
                  </a:lnTo>
                  <a:lnTo>
                    <a:pt x="491" y="1032"/>
                  </a:lnTo>
                  <a:lnTo>
                    <a:pt x="504" y="1007"/>
                  </a:lnTo>
                  <a:lnTo>
                    <a:pt x="517" y="983"/>
                  </a:lnTo>
                  <a:lnTo>
                    <a:pt x="531" y="958"/>
                  </a:lnTo>
                  <a:lnTo>
                    <a:pt x="545" y="934"/>
                  </a:lnTo>
                  <a:lnTo>
                    <a:pt x="560" y="910"/>
                  </a:lnTo>
                  <a:lnTo>
                    <a:pt x="575" y="887"/>
                  </a:lnTo>
                  <a:lnTo>
                    <a:pt x="591" y="865"/>
                  </a:lnTo>
                  <a:lnTo>
                    <a:pt x="608" y="841"/>
                  </a:lnTo>
                  <a:lnTo>
                    <a:pt x="624" y="820"/>
                  </a:lnTo>
                  <a:lnTo>
                    <a:pt x="642" y="797"/>
                  </a:lnTo>
                  <a:lnTo>
                    <a:pt x="660" y="777"/>
                  </a:lnTo>
                  <a:lnTo>
                    <a:pt x="678" y="756"/>
                  </a:lnTo>
                  <a:lnTo>
                    <a:pt x="697" y="736"/>
                  </a:lnTo>
                  <a:lnTo>
                    <a:pt x="716" y="715"/>
                  </a:lnTo>
                  <a:lnTo>
                    <a:pt x="736" y="696"/>
                  </a:lnTo>
                  <a:lnTo>
                    <a:pt x="757" y="677"/>
                  </a:lnTo>
                  <a:lnTo>
                    <a:pt x="777" y="659"/>
                  </a:lnTo>
                  <a:lnTo>
                    <a:pt x="798" y="641"/>
                  </a:lnTo>
                  <a:lnTo>
                    <a:pt x="820" y="624"/>
                  </a:lnTo>
                  <a:lnTo>
                    <a:pt x="842" y="607"/>
                  </a:lnTo>
                  <a:lnTo>
                    <a:pt x="865" y="591"/>
                  </a:lnTo>
                  <a:lnTo>
                    <a:pt x="887" y="575"/>
                  </a:lnTo>
                  <a:lnTo>
                    <a:pt x="910" y="559"/>
                  </a:lnTo>
                  <a:lnTo>
                    <a:pt x="935" y="545"/>
                  </a:lnTo>
                  <a:lnTo>
                    <a:pt x="958" y="530"/>
                  </a:lnTo>
                  <a:lnTo>
                    <a:pt x="983" y="516"/>
                  </a:lnTo>
                  <a:lnTo>
                    <a:pt x="1007" y="503"/>
                  </a:lnTo>
                  <a:lnTo>
                    <a:pt x="1033" y="490"/>
                  </a:lnTo>
                  <a:lnTo>
                    <a:pt x="1059" y="479"/>
                  </a:lnTo>
                  <a:lnTo>
                    <a:pt x="1084" y="468"/>
                  </a:lnTo>
                  <a:lnTo>
                    <a:pt x="1110" y="457"/>
                  </a:lnTo>
                  <a:lnTo>
                    <a:pt x="1136" y="447"/>
                  </a:lnTo>
                  <a:lnTo>
                    <a:pt x="1163" y="437"/>
                  </a:lnTo>
                  <a:lnTo>
                    <a:pt x="1191" y="429"/>
                  </a:lnTo>
                  <a:lnTo>
                    <a:pt x="1217" y="421"/>
                  </a:lnTo>
                  <a:lnTo>
                    <a:pt x="1245" y="414"/>
                  </a:lnTo>
                  <a:lnTo>
                    <a:pt x="1273" y="406"/>
                  </a:lnTo>
                  <a:lnTo>
                    <a:pt x="1302" y="400"/>
                  </a:lnTo>
                  <a:lnTo>
                    <a:pt x="1329" y="394"/>
                  </a:lnTo>
                  <a:lnTo>
                    <a:pt x="1358" y="390"/>
                  </a:lnTo>
                  <a:lnTo>
                    <a:pt x="1387" y="386"/>
                  </a:lnTo>
                  <a:lnTo>
                    <a:pt x="1416" y="383"/>
                  </a:lnTo>
                  <a:lnTo>
                    <a:pt x="1446" y="381"/>
                  </a:lnTo>
                  <a:lnTo>
                    <a:pt x="1475" y="378"/>
                  </a:lnTo>
                  <a:lnTo>
                    <a:pt x="1504" y="377"/>
                  </a:lnTo>
                  <a:lnTo>
                    <a:pt x="1534" y="376"/>
                  </a:lnTo>
                  <a:lnTo>
                    <a:pt x="1534" y="3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Freeform: Shape 6"/>
            <p:cNvSpPr>
              <a:spLocks/>
            </p:cNvSpPr>
            <p:nvPr/>
          </p:nvSpPr>
          <p:spPr bwMode="auto">
            <a:xfrm>
              <a:off x="8134584" y="3628288"/>
              <a:ext cx="2392973" cy="1196487"/>
            </a:xfrm>
            <a:custGeom>
              <a:avLst/>
              <a:gdLst>
                <a:gd name="T0" fmla="*/ 1444 w 3068"/>
                <a:gd name="T1" fmla="*/ 1153 h 1534"/>
                <a:gd name="T2" fmla="*/ 1300 w 3068"/>
                <a:gd name="T3" fmla="*/ 1134 h 1534"/>
                <a:gd name="T4" fmla="*/ 1163 w 3068"/>
                <a:gd name="T5" fmla="*/ 1097 h 1534"/>
                <a:gd name="T6" fmla="*/ 1032 w 3068"/>
                <a:gd name="T7" fmla="*/ 1044 h 1534"/>
                <a:gd name="T8" fmla="*/ 910 w 3068"/>
                <a:gd name="T9" fmla="*/ 975 h 1534"/>
                <a:gd name="T10" fmla="*/ 797 w 3068"/>
                <a:gd name="T11" fmla="*/ 893 h 1534"/>
                <a:gd name="T12" fmla="*/ 696 w 3068"/>
                <a:gd name="T13" fmla="*/ 798 h 1534"/>
                <a:gd name="T14" fmla="*/ 606 w 3068"/>
                <a:gd name="T15" fmla="*/ 693 h 1534"/>
                <a:gd name="T16" fmla="*/ 530 w 3068"/>
                <a:gd name="T17" fmla="*/ 576 h 1534"/>
                <a:gd name="T18" fmla="*/ 467 w 3068"/>
                <a:gd name="T19" fmla="*/ 451 h 1534"/>
                <a:gd name="T20" fmla="*/ 420 w 3068"/>
                <a:gd name="T21" fmla="*/ 317 h 1534"/>
                <a:gd name="T22" fmla="*/ 390 w 3068"/>
                <a:gd name="T23" fmla="*/ 176 h 1534"/>
                <a:gd name="T24" fmla="*/ 376 w 3068"/>
                <a:gd name="T25" fmla="*/ 30 h 1534"/>
                <a:gd name="T26" fmla="*/ 1 w 3068"/>
                <a:gd name="T27" fmla="*/ 79 h 1534"/>
                <a:gd name="T28" fmla="*/ 23 w 3068"/>
                <a:gd name="T29" fmla="*/ 272 h 1534"/>
                <a:gd name="T30" fmla="*/ 68 w 3068"/>
                <a:gd name="T31" fmla="*/ 456 h 1534"/>
                <a:gd name="T32" fmla="*/ 135 w 3068"/>
                <a:gd name="T33" fmla="*/ 631 h 1534"/>
                <a:gd name="T34" fmla="*/ 222 w 3068"/>
                <a:gd name="T35" fmla="*/ 795 h 1534"/>
                <a:gd name="T36" fmla="*/ 327 w 3068"/>
                <a:gd name="T37" fmla="*/ 947 h 1534"/>
                <a:gd name="T38" fmla="*/ 449 w 3068"/>
                <a:gd name="T39" fmla="*/ 1085 h 1534"/>
                <a:gd name="T40" fmla="*/ 586 w 3068"/>
                <a:gd name="T41" fmla="*/ 1207 h 1534"/>
                <a:gd name="T42" fmla="*/ 738 w 3068"/>
                <a:gd name="T43" fmla="*/ 1312 h 1534"/>
                <a:gd name="T44" fmla="*/ 902 w 3068"/>
                <a:gd name="T45" fmla="*/ 1399 h 1534"/>
                <a:gd name="T46" fmla="*/ 1078 w 3068"/>
                <a:gd name="T47" fmla="*/ 1465 h 1534"/>
                <a:gd name="T48" fmla="*/ 1262 w 3068"/>
                <a:gd name="T49" fmla="*/ 1511 h 1534"/>
                <a:gd name="T50" fmla="*/ 1455 w 3068"/>
                <a:gd name="T51" fmla="*/ 1532 h 1534"/>
                <a:gd name="T52" fmla="*/ 1613 w 3068"/>
                <a:gd name="T53" fmla="*/ 1532 h 1534"/>
                <a:gd name="T54" fmla="*/ 1805 w 3068"/>
                <a:gd name="T55" fmla="*/ 1511 h 1534"/>
                <a:gd name="T56" fmla="*/ 1990 w 3068"/>
                <a:gd name="T57" fmla="*/ 1465 h 1534"/>
                <a:gd name="T58" fmla="*/ 2165 w 3068"/>
                <a:gd name="T59" fmla="*/ 1399 h 1534"/>
                <a:gd name="T60" fmla="*/ 2329 w 3068"/>
                <a:gd name="T61" fmla="*/ 1312 h 1534"/>
                <a:gd name="T62" fmla="*/ 2481 w 3068"/>
                <a:gd name="T63" fmla="*/ 1207 h 1534"/>
                <a:gd name="T64" fmla="*/ 2618 w 3068"/>
                <a:gd name="T65" fmla="*/ 1085 h 1534"/>
                <a:gd name="T66" fmla="*/ 2741 w 3068"/>
                <a:gd name="T67" fmla="*/ 947 h 1534"/>
                <a:gd name="T68" fmla="*/ 2845 w 3068"/>
                <a:gd name="T69" fmla="*/ 795 h 1534"/>
                <a:gd name="T70" fmla="*/ 2933 w 3068"/>
                <a:gd name="T71" fmla="*/ 631 h 1534"/>
                <a:gd name="T72" fmla="*/ 2999 w 3068"/>
                <a:gd name="T73" fmla="*/ 456 h 1534"/>
                <a:gd name="T74" fmla="*/ 3043 w 3068"/>
                <a:gd name="T75" fmla="*/ 272 h 1534"/>
                <a:gd name="T76" fmla="*/ 3066 w 3068"/>
                <a:gd name="T77" fmla="*/ 79 h 1534"/>
                <a:gd name="T78" fmla="*/ 2691 w 3068"/>
                <a:gd name="T79" fmla="*/ 30 h 1534"/>
                <a:gd name="T80" fmla="*/ 2678 w 3068"/>
                <a:gd name="T81" fmla="*/ 176 h 1534"/>
                <a:gd name="T82" fmla="*/ 2647 w 3068"/>
                <a:gd name="T83" fmla="*/ 317 h 1534"/>
                <a:gd name="T84" fmla="*/ 2600 w 3068"/>
                <a:gd name="T85" fmla="*/ 451 h 1534"/>
                <a:gd name="T86" fmla="*/ 2537 w 3068"/>
                <a:gd name="T87" fmla="*/ 576 h 1534"/>
                <a:gd name="T88" fmla="*/ 2461 w 3068"/>
                <a:gd name="T89" fmla="*/ 693 h 1534"/>
                <a:gd name="T90" fmla="*/ 2372 w 3068"/>
                <a:gd name="T91" fmla="*/ 798 h 1534"/>
                <a:gd name="T92" fmla="*/ 2270 w 3068"/>
                <a:gd name="T93" fmla="*/ 893 h 1534"/>
                <a:gd name="T94" fmla="*/ 2158 w 3068"/>
                <a:gd name="T95" fmla="*/ 975 h 1534"/>
                <a:gd name="T96" fmla="*/ 2035 w 3068"/>
                <a:gd name="T97" fmla="*/ 1044 h 1534"/>
                <a:gd name="T98" fmla="*/ 1905 w 3068"/>
                <a:gd name="T99" fmla="*/ 1097 h 1534"/>
                <a:gd name="T100" fmla="*/ 1766 w 3068"/>
                <a:gd name="T101" fmla="*/ 1134 h 1534"/>
                <a:gd name="T102" fmla="*/ 1622 w 3068"/>
                <a:gd name="T103" fmla="*/ 1153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8" h="1534">
                  <a:moveTo>
                    <a:pt x="1534" y="1158"/>
                  </a:moveTo>
                  <a:lnTo>
                    <a:pt x="1534" y="1158"/>
                  </a:lnTo>
                  <a:lnTo>
                    <a:pt x="1504" y="1157"/>
                  </a:lnTo>
                  <a:lnTo>
                    <a:pt x="1474" y="1156"/>
                  </a:lnTo>
                  <a:lnTo>
                    <a:pt x="1444" y="1153"/>
                  </a:lnTo>
                  <a:lnTo>
                    <a:pt x="1416" y="1151"/>
                  </a:lnTo>
                  <a:lnTo>
                    <a:pt x="1386" y="1148"/>
                  </a:lnTo>
                  <a:lnTo>
                    <a:pt x="1357" y="1144"/>
                  </a:lnTo>
                  <a:lnTo>
                    <a:pt x="1329" y="1140"/>
                  </a:lnTo>
                  <a:lnTo>
                    <a:pt x="1300" y="1134"/>
                  </a:lnTo>
                  <a:lnTo>
                    <a:pt x="1273" y="1128"/>
                  </a:lnTo>
                  <a:lnTo>
                    <a:pt x="1244" y="1120"/>
                  </a:lnTo>
                  <a:lnTo>
                    <a:pt x="1217" y="1113"/>
                  </a:lnTo>
                  <a:lnTo>
                    <a:pt x="1190" y="1105"/>
                  </a:lnTo>
                  <a:lnTo>
                    <a:pt x="1163" y="1097"/>
                  </a:lnTo>
                  <a:lnTo>
                    <a:pt x="1135" y="1087"/>
                  </a:lnTo>
                  <a:lnTo>
                    <a:pt x="1110" y="1077"/>
                  </a:lnTo>
                  <a:lnTo>
                    <a:pt x="1083" y="1066"/>
                  </a:lnTo>
                  <a:lnTo>
                    <a:pt x="1057" y="1055"/>
                  </a:lnTo>
                  <a:lnTo>
                    <a:pt x="1032" y="1044"/>
                  </a:lnTo>
                  <a:lnTo>
                    <a:pt x="1006" y="1031"/>
                  </a:lnTo>
                  <a:lnTo>
                    <a:pt x="982" y="1018"/>
                  </a:lnTo>
                  <a:lnTo>
                    <a:pt x="957" y="1004"/>
                  </a:lnTo>
                  <a:lnTo>
                    <a:pt x="934" y="989"/>
                  </a:lnTo>
                  <a:lnTo>
                    <a:pt x="910" y="975"/>
                  </a:lnTo>
                  <a:lnTo>
                    <a:pt x="887" y="959"/>
                  </a:lnTo>
                  <a:lnTo>
                    <a:pt x="863" y="943"/>
                  </a:lnTo>
                  <a:lnTo>
                    <a:pt x="841" y="927"/>
                  </a:lnTo>
                  <a:lnTo>
                    <a:pt x="819" y="910"/>
                  </a:lnTo>
                  <a:lnTo>
                    <a:pt x="797" y="893"/>
                  </a:lnTo>
                  <a:lnTo>
                    <a:pt x="776" y="875"/>
                  </a:lnTo>
                  <a:lnTo>
                    <a:pt x="756" y="857"/>
                  </a:lnTo>
                  <a:lnTo>
                    <a:pt x="735" y="838"/>
                  </a:lnTo>
                  <a:lnTo>
                    <a:pt x="715" y="819"/>
                  </a:lnTo>
                  <a:lnTo>
                    <a:pt x="696" y="798"/>
                  </a:lnTo>
                  <a:lnTo>
                    <a:pt x="677" y="778"/>
                  </a:lnTo>
                  <a:lnTo>
                    <a:pt x="659" y="757"/>
                  </a:lnTo>
                  <a:lnTo>
                    <a:pt x="641" y="737"/>
                  </a:lnTo>
                  <a:lnTo>
                    <a:pt x="623" y="714"/>
                  </a:lnTo>
                  <a:lnTo>
                    <a:pt x="606" y="693"/>
                  </a:lnTo>
                  <a:lnTo>
                    <a:pt x="589" y="669"/>
                  </a:lnTo>
                  <a:lnTo>
                    <a:pt x="574" y="647"/>
                  </a:lnTo>
                  <a:lnTo>
                    <a:pt x="558" y="624"/>
                  </a:lnTo>
                  <a:lnTo>
                    <a:pt x="544" y="600"/>
                  </a:lnTo>
                  <a:lnTo>
                    <a:pt x="530" y="576"/>
                  </a:lnTo>
                  <a:lnTo>
                    <a:pt x="516" y="551"/>
                  </a:lnTo>
                  <a:lnTo>
                    <a:pt x="503" y="527"/>
                  </a:lnTo>
                  <a:lnTo>
                    <a:pt x="490" y="502"/>
                  </a:lnTo>
                  <a:lnTo>
                    <a:pt x="479" y="477"/>
                  </a:lnTo>
                  <a:lnTo>
                    <a:pt x="467" y="451"/>
                  </a:lnTo>
                  <a:lnTo>
                    <a:pt x="456" y="424"/>
                  </a:lnTo>
                  <a:lnTo>
                    <a:pt x="447" y="398"/>
                  </a:lnTo>
                  <a:lnTo>
                    <a:pt x="437" y="371"/>
                  </a:lnTo>
                  <a:lnTo>
                    <a:pt x="428" y="344"/>
                  </a:lnTo>
                  <a:lnTo>
                    <a:pt x="420" y="317"/>
                  </a:lnTo>
                  <a:lnTo>
                    <a:pt x="412" y="289"/>
                  </a:lnTo>
                  <a:lnTo>
                    <a:pt x="406" y="261"/>
                  </a:lnTo>
                  <a:lnTo>
                    <a:pt x="400" y="233"/>
                  </a:lnTo>
                  <a:lnTo>
                    <a:pt x="394" y="205"/>
                  </a:lnTo>
                  <a:lnTo>
                    <a:pt x="390" y="176"/>
                  </a:lnTo>
                  <a:lnTo>
                    <a:pt x="386" y="147"/>
                  </a:lnTo>
                  <a:lnTo>
                    <a:pt x="383" y="118"/>
                  </a:lnTo>
                  <a:lnTo>
                    <a:pt x="379" y="90"/>
                  </a:lnTo>
                  <a:lnTo>
                    <a:pt x="378" y="60"/>
                  </a:lnTo>
                  <a:lnTo>
                    <a:pt x="376" y="30"/>
                  </a:lnTo>
                  <a:lnTo>
                    <a:pt x="37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1" y="79"/>
                  </a:lnTo>
                  <a:lnTo>
                    <a:pt x="4" y="118"/>
                  </a:lnTo>
                  <a:lnTo>
                    <a:pt x="7" y="157"/>
                  </a:lnTo>
                  <a:lnTo>
                    <a:pt x="12" y="195"/>
                  </a:lnTo>
                  <a:lnTo>
                    <a:pt x="17" y="233"/>
                  </a:lnTo>
                  <a:lnTo>
                    <a:pt x="23" y="272"/>
                  </a:lnTo>
                  <a:lnTo>
                    <a:pt x="31" y="309"/>
                  </a:lnTo>
                  <a:lnTo>
                    <a:pt x="38" y="346"/>
                  </a:lnTo>
                  <a:lnTo>
                    <a:pt x="48" y="384"/>
                  </a:lnTo>
                  <a:lnTo>
                    <a:pt x="57" y="420"/>
                  </a:lnTo>
                  <a:lnTo>
                    <a:pt x="68" y="456"/>
                  </a:lnTo>
                  <a:lnTo>
                    <a:pt x="80" y="493"/>
                  </a:lnTo>
                  <a:lnTo>
                    <a:pt x="93" y="528"/>
                  </a:lnTo>
                  <a:lnTo>
                    <a:pt x="105" y="563"/>
                  </a:lnTo>
                  <a:lnTo>
                    <a:pt x="120" y="597"/>
                  </a:lnTo>
                  <a:lnTo>
                    <a:pt x="135" y="631"/>
                  </a:lnTo>
                  <a:lnTo>
                    <a:pt x="151" y="665"/>
                  </a:lnTo>
                  <a:lnTo>
                    <a:pt x="167" y="698"/>
                  </a:lnTo>
                  <a:lnTo>
                    <a:pt x="184" y="731"/>
                  </a:lnTo>
                  <a:lnTo>
                    <a:pt x="202" y="763"/>
                  </a:lnTo>
                  <a:lnTo>
                    <a:pt x="222" y="795"/>
                  </a:lnTo>
                  <a:lnTo>
                    <a:pt x="241" y="827"/>
                  </a:lnTo>
                  <a:lnTo>
                    <a:pt x="261" y="858"/>
                  </a:lnTo>
                  <a:lnTo>
                    <a:pt x="282" y="888"/>
                  </a:lnTo>
                  <a:lnTo>
                    <a:pt x="305" y="918"/>
                  </a:lnTo>
                  <a:lnTo>
                    <a:pt x="327" y="947"/>
                  </a:lnTo>
                  <a:lnTo>
                    <a:pt x="350" y="975"/>
                  </a:lnTo>
                  <a:lnTo>
                    <a:pt x="374" y="1004"/>
                  </a:lnTo>
                  <a:lnTo>
                    <a:pt x="397" y="1032"/>
                  </a:lnTo>
                  <a:lnTo>
                    <a:pt x="423" y="1059"/>
                  </a:lnTo>
                  <a:lnTo>
                    <a:pt x="449" y="1085"/>
                  </a:lnTo>
                  <a:lnTo>
                    <a:pt x="475" y="1111"/>
                  </a:lnTo>
                  <a:lnTo>
                    <a:pt x="502" y="1135"/>
                  </a:lnTo>
                  <a:lnTo>
                    <a:pt x="530" y="1160"/>
                  </a:lnTo>
                  <a:lnTo>
                    <a:pt x="557" y="1183"/>
                  </a:lnTo>
                  <a:lnTo>
                    <a:pt x="586" y="1207"/>
                  </a:lnTo>
                  <a:lnTo>
                    <a:pt x="616" y="1229"/>
                  </a:lnTo>
                  <a:lnTo>
                    <a:pt x="646" y="1252"/>
                  </a:lnTo>
                  <a:lnTo>
                    <a:pt x="676" y="1272"/>
                  </a:lnTo>
                  <a:lnTo>
                    <a:pt x="707" y="1292"/>
                  </a:lnTo>
                  <a:lnTo>
                    <a:pt x="738" y="1312"/>
                  </a:lnTo>
                  <a:lnTo>
                    <a:pt x="770" y="1330"/>
                  </a:lnTo>
                  <a:lnTo>
                    <a:pt x="803" y="1349"/>
                  </a:lnTo>
                  <a:lnTo>
                    <a:pt x="836" y="1367"/>
                  </a:lnTo>
                  <a:lnTo>
                    <a:pt x="869" y="1383"/>
                  </a:lnTo>
                  <a:lnTo>
                    <a:pt x="902" y="1399"/>
                  </a:lnTo>
                  <a:lnTo>
                    <a:pt x="937" y="1414"/>
                  </a:lnTo>
                  <a:lnTo>
                    <a:pt x="971" y="1427"/>
                  </a:lnTo>
                  <a:lnTo>
                    <a:pt x="1006" y="1441"/>
                  </a:lnTo>
                  <a:lnTo>
                    <a:pt x="1041" y="1453"/>
                  </a:lnTo>
                  <a:lnTo>
                    <a:pt x="1078" y="1465"/>
                  </a:lnTo>
                  <a:lnTo>
                    <a:pt x="1114" y="1475"/>
                  </a:lnTo>
                  <a:lnTo>
                    <a:pt x="1150" y="1486"/>
                  </a:lnTo>
                  <a:lnTo>
                    <a:pt x="1187" y="1495"/>
                  </a:lnTo>
                  <a:lnTo>
                    <a:pt x="1225" y="1503"/>
                  </a:lnTo>
                  <a:lnTo>
                    <a:pt x="1262" y="1511"/>
                  </a:lnTo>
                  <a:lnTo>
                    <a:pt x="1300" y="1516"/>
                  </a:lnTo>
                  <a:lnTo>
                    <a:pt x="1338" y="1522"/>
                  </a:lnTo>
                  <a:lnTo>
                    <a:pt x="1377" y="1527"/>
                  </a:lnTo>
                  <a:lnTo>
                    <a:pt x="1416" y="1530"/>
                  </a:lnTo>
                  <a:lnTo>
                    <a:pt x="1455" y="1532"/>
                  </a:lnTo>
                  <a:lnTo>
                    <a:pt x="1494" y="1534"/>
                  </a:lnTo>
                  <a:lnTo>
                    <a:pt x="1534" y="1534"/>
                  </a:lnTo>
                  <a:lnTo>
                    <a:pt x="1534" y="1534"/>
                  </a:lnTo>
                  <a:lnTo>
                    <a:pt x="1573" y="1534"/>
                  </a:lnTo>
                  <a:lnTo>
                    <a:pt x="1613" y="1532"/>
                  </a:lnTo>
                  <a:lnTo>
                    <a:pt x="1651" y="1530"/>
                  </a:lnTo>
                  <a:lnTo>
                    <a:pt x="1691" y="1527"/>
                  </a:lnTo>
                  <a:lnTo>
                    <a:pt x="1729" y="1522"/>
                  </a:lnTo>
                  <a:lnTo>
                    <a:pt x="1767" y="1516"/>
                  </a:lnTo>
                  <a:lnTo>
                    <a:pt x="1805" y="1511"/>
                  </a:lnTo>
                  <a:lnTo>
                    <a:pt x="1843" y="1503"/>
                  </a:lnTo>
                  <a:lnTo>
                    <a:pt x="1880" y="1495"/>
                  </a:lnTo>
                  <a:lnTo>
                    <a:pt x="1917" y="1486"/>
                  </a:lnTo>
                  <a:lnTo>
                    <a:pt x="1954" y="1475"/>
                  </a:lnTo>
                  <a:lnTo>
                    <a:pt x="1990" y="1465"/>
                  </a:lnTo>
                  <a:lnTo>
                    <a:pt x="2025" y="1453"/>
                  </a:lnTo>
                  <a:lnTo>
                    <a:pt x="2062" y="1441"/>
                  </a:lnTo>
                  <a:lnTo>
                    <a:pt x="2096" y="1427"/>
                  </a:lnTo>
                  <a:lnTo>
                    <a:pt x="2131" y="1414"/>
                  </a:lnTo>
                  <a:lnTo>
                    <a:pt x="2165" y="1399"/>
                  </a:lnTo>
                  <a:lnTo>
                    <a:pt x="2199" y="1383"/>
                  </a:lnTo>
                  <a:lnTo>
                    <a:pt x="2232" y="1367"/>
                  </a:lnTo>
                  <a:lnTo>
                    <a:pt x="2265" y="1349"/>
                  </a:lnTo>
                  <a:lnTo>
                    <a:pt x="2297" y="1330"/>
                  </a:lnTo>
                  <a:lnTo>
                    <a:pt x="2329" y="1312"/>
                  </a:lnTo>
                  <a:lnTo>
                    <a:pt x="2360" y="1292"/>
                  </a:lnTo>
                  <a:lnTo>
                    <a:pt x="2391" y="1272"/>
                  </a:lnTo>
                  <a:lnTo>
                    <a:pt x="2422" y="1252"/>
                  </a:lnTo>
                  <a:lnTo>
                    <a:pt x="2452" y="1229"/>
                  </a:lnTo>
                  <a:lnTo>
                    <a:pt x="2481" y="1207"/>
                  </a:lnTo>
                  <a:lnTo>
                    <a:pt x="2509" y="1183"/>
                  </a:lnTo>
                  <a:lnTo>
                    <a:pt x="2537" y="1160"/>
                  </a:lnTo>
                  <a:lnTo>
                    <a:pt x="2565" y="1135"/>
                  </a:lnTo>
                  <a:lnTo>
                    <a:pt x="2593" y="1111"/>
                  </a:lnTo>
                  <a:lnTo>
                    <a:pt x="2618" y="1085"/>
                  </a:lnTo>
                  <a:lnTo>
                    <a:pt x="2644" y="1059"/>
                  </a:lnTo>
                  <a:lnTo>
                    <a:pt x="2669" y="1032"/>
                  </a:lnTo>
                  <a:lnTo>
                    <a:pt x="2694" y="1004"/>
                  </a:lnTo>
                  <a:lnTo>
                    <a:pt x="2717" y="975"/>
                  </a:lnTo>
                  <a:lnTo>
                    <a:pt x="2741" y="947"/>
                  </a:lnTo>
                  <a:lnTo>
                    <a:pt x="2763" y="918"/>
                  </a:lnTo>
                  <a:lnTo>
                    <a:pt x="2784" y="888"/>
                  </a:lnTo>
                  <a:lnTo>
                    <a:pt x="2806" y="858"/>
                  </a:lnTo>
                  <a:lnTo>
                    <a:pt x="2826" y="827"/>
                  </a:lnTo>
                  <a:lnTo>
                    <a:pt x="2845" y="795"/>
                  </a:lnTo>
                  <a:lnTo>
                    <a:pt x="2864" y="763"/>
                  </a:lnTo>
                  <a:lnTo>
                    <a:pt x="2883" y="731"/>
                  </a:lnTo>
                  <a:lnTo>
                    <a:pt x="2900" y="698"/>
                  </a:lnTo>
                  <a:lnTo>
                    <a:pt x="2917" y="665"/>
                  </a:lnTo>
                  <a:lnTo>
                    <a:pt x="2933" y="631"/>
                  </a:lnTo>
                  <a:lnTo>
                    <a:pt x="2948" y="597"/>
                  </a:lnTo>
                  <a:lnTo>
                    <a:pt x="2961" y="563"/>
                  </a:lnTo>
                  <a:lnTo>
                    <a:pt x="2974" y="528"/>
                  </a:lnTo>
                  <a:lnTo>
                    <a:pt x="2987" y="493"/>
                  </a:lnTo>
                  <a:lnTo>
                    <a:pt x="2999" y="456"/>
                  </a:lnTo>
                  <a:lnTo>
                    <a:pt x="3009" y="420"/>
                  </a:lnTo>
                  <a:lnTo>
                    <a:pt x="3019" y="384"/>
                  </a:lnTo>
                  <a:lnTo>
                    <a:pt x="3029" y="346"/>
                  </a:lnTo>
                  <a:lnTo>
                    <a:pt x="3037" y="309"/>
                  </a:lnTo>
                  <a:lnTo>
                    <a:pt x="3043" y="272"/>
                  </a:lnTo>
                  <a:lnTo>
                    <a:pt x="3050" y="233"/>
                  </a:lnTo>
                  <a:lnTo>
                    <a:pt x="3055" y="195"/>
                  </a:lnTo>
                  <a:lnTo>
                    <a:pt x="3059" y="157"/>
                  </a:lnTo>
                  <a:lnTo>
                    <a:pt x="3064" y="118"/>
                  </a:lnTo>
                  <a:lnTo>
                    <a:pt x="3066" y="79"/>
                  </a:lnTo>
                  <a:lnTo>
                    <a:pt x="3067" y="39"/>
                  </a:lnTo>
                  <a:lnTo>
                    <a:pt x="3068" y="0"/>
                  </a:lnTo>
                  <a:lnTo>
                    <a:pt x="2691" y="0"/>
                  </a:lnTo>
                  <a:lnTo>
                    <a:pt x="2691" y="0"/>
                  </a:lnTo>
                  <a:lnTo>
                    <a:pt x="2691" y="30"/>
                  </a:lnTo>
                  <a:lnTo>
                    <a:pt x="2690" y="60"/>
                  </a:lnTo>
                  <a:lnTo>
                    <a:pt x="2687" y="90"/>
                  </a:lnTo>
                  <a:lnTo>
                    <a:pt x="2685" y="118"/>
                  </a:lnTo>
                  <a:lnTo>
                    <a:pt x="2682" y="147"/>
                  </a:lnTo>
                  <a:lnTo>
                    <a:pt x="2678" y="176"/>
                  </a:lnTo>
                  <a:lnTo>
                    <a:pt x="2672" y="205"/>
                  </a:lnTo>
                  <a:lnTo>
                    <a:pt x="2667" y="233"/>
                  </a:lnTo>
                  <a:lnTo>
                    <a:pt x="2661" y="261"/>
                  </a:lnTo>
                  <a:lnTo>
                    <a:pt x="2654" y="289"/>
                  </a:lnTo>
                  <a:lnTo>
                    <a:pt x="2647" y="317"/>
                  </a:lnTo>
                  <a:lnTo>
                    <a:pt x="2638" y="344"/>
                  </a:lnTo>
                  <a:lnTo>
                    <a:pt x="2630" y="371"/>
                  </a:lnTo>
                  <a:lnTo>
                    <a:pt x="2620" y="398"/>
                  </a:lnTo>
                  <a:lnTo>
                    <a:pt x="2611" y="424"/>
                  </a:lnTo>
                  <a:lnTo>
                    <a:pt x="2600" y="451"/>
                  </a:lnTo>
                  <a:lnTo>
                    <a:pt x="2588" y="477"/>
                  </a:lnTo>
                  <a:lnTo>
                    <a:pt x="2577" y="502"/>
                  </a:lnTo>
                  <a:lnTo>
                    <a:pt x="2565" y="527"/>
                  </a:lnTo>
                  <a:lnTo>
                    <a:pt x="2551" y="551"/>
                  </a:lnTo>
                  <a:lnTo>
                    <a:pt x="2537" y="576"/>
                  </a:lnTo>
                  <a:lnTo>
                    <a:pt x="2523" y="600"/>
                  </a:lnTo>
                  <a:lnTo>
                    <a:pt x="2508" y="624"/>
                  </a:lnTo>
                  <a:lnTo>
                    <a:pt x="2493" y="647"/>
                  </a:lnTo>
                  <a:lnTo>
                    <a:pt x="2477" y="669"/>
                  </a:lnTo>
                  <a:lnTo>
                    <a:pt x="2461" y="693"/>
                  </a:lnTo>
                  <a:lnTo>
                    <a:pt x="2444" y="714"/>
                  </a:lnTo>
                  <a:lnTo>
                    <a:pt x="2426" y="737"/>
                  </a:lnTo>
                  <a:lnTo>
                    <a:pt x="2409" y="757"/>
                  </a:lnTo>
                  <a:lnTo>
                    <a:pt x="2390" y="778"/>
                  </a:lnTo>
                  <a:lnTo>
                    <a:pt x="2372" y="798"/>
                  </a:lnTo>
                  <a:lnTo>
                    <a:pt x="2352" y="819"/>
                  </a:lnTo>
                  <a:lnTo>
                    <a:pt x="2332" y="838"/>
                  </a:lnTo>
                  <a:lnTo>
                    <a:pt x="2312" y="857"/>
                  </a:lnTo>
                  <a:lnTo>
                    <a:pt x="2291" y="875"/>
                  </a:lnTo>
                  <a:lnTo>
                    <a:pt x="2270" y="893"/>
                  </a:lnTo>
                  <a:lnTo>
                    <a:pt x="2248" y="910"/>
                  </a:lnTo>
                  <a:lnTo>
                    <a:pt x="2226" y="927"/>
                  </a:lnTo>
                  <a:lnTo>
                    <a:pt x="2203" y="943"/>
                  </a:lnTo>
                  <a:lnTo>
                    <a:pt x="2181" y="959"/>
                  </a:lnTo>
                  <a:lnTo>
                    <a:pt x="2158" y="975"/>
                  </a:lnTo>
                  <a:lnTo>
                    <a:pt x="2134" y="989"/>
                  </a:lnTo>
                  <a:lnTo>
                    <a:pt x="2110" y="1004"/>
                  </a:lnTo>
                  <a:lnTo>
                    <a:pt x="2085" y="1018"/>
                  </a:lnTo>
                  <a:lnTo>
                    <a:pt x="2061" y="1031"/>
                  </a:lnTo>
                  <a:lnTo>
                    <a:pt x="2035" y="1044"/>
                  </a:lnTo>
                  <a:lnTo>
                    <a:pt x="2009" y="1055"/>
                  </a:lnTo>
                  <a:lnTo>
                    <a:pt x="1984" y="1066"/>
                  </a:lnTo>
                  <a:lnTo>
                    <a:pt x="1958" y="1077"/>
                  </a:lnTo>
                  <a:lnTo>
                    <a:pt x="1932" y="1087"/>
                  </a:lnTo>
                  <a:lnTo>
                    <a:pt x="1905" y="1097"/>
                  </a:lnTo>
                  <a:lnTo>
                    <a:pt x="1878" y="1105"/>
                  </a:lnTo>
                  <a:lnTo>
                    <a:pt x="1851" y="1113"/>
                  </a:lnTo>
                  <a:lnTo>
                    <a:pt x="1823" y="1120"/>
                  </a:lnTo>
                  <a:lnTo>
                    <a:pt x="1795" y="1128"/>
                  </a:lnTo>
                  <a:lnTo>
                    <a:pt x="1766" y="1134"/>
                  </a:lnTo>
                  <a:lnTo>
                    <a:pt x="1739" y="1140"/>
                  </a:lnTo>
                  <a:lnTo>
                    <a:pt x="1710" y="1144"/>
                  </a:lnTo>
                  <a:lnTo>
                    <a:pt x="1681" y="1148"/>
                  </a:lnTo>
                  <a:lnTo>
                    <a:pt x="1652" y="1151"/>
                  </a:lnTo>
                  <a:lnTo>
                    <a:pt x="1622" y="1153"/>
                  </a:lnTo>
                  <a:lnTo>
                    <a:pt x="1594" y="1156"/>
                  </a:lnTo>
                  <a:lnTo>
                    <a:pt x="1564" y="1157"/>
                  </a:lnTo>
                  <a:lnTo>
                    <a:pt x="1534" y="1158"/>
                  </a:lnTo>
                  <a:lnTo>
                    <a:pt x="1534" y="11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Freeform: Shape 7"/>
            <p:cNvSpPr>
              <a:spLocks/>
            </p:cNvSpPr>
            <p:nvPr/>
          </p:nvSpPr>
          <p:spPr bwMode="auto">
            <a:xfrm>
              <a:off x="6034884" y="2431801"/>
              <a:ext cx="2393752" cy="1196487"/>
            </a:xfrm>
            <a:custGeom>
              <a:avLst/>
              <a:gdLst>
                <a:gd name="T0" fmla="*/ 1624 w 3069"/>
                <a:gd name="T1" fmla="*/ 381 h 1534"/>
                <a:gd name="T2" fmla="*/ 1768 w 3069"/>
                <a:gd name="T3" fmla="*/ 400 h 1534"/>
                <a:gd name="T4" fmla="*/ 1906 w 3069"/>
                <a:gd name="T5" fmla="*/ 437 h 1534"/>
                <a:gd name="T6" fmla="*/ 2036 w 3069"/>
                <a:gd name="T7" fmla="*/ 490 h 1534"/>
                <a:gd name="T8" fmla="*/ 2159 w 3069"/>
                <a:gd name="T9" fmla="*/ 559 h 1534"/>
                <a:gd name="T10" fmla="*/ 2271 w 3069"/>
                <a:gd name="T11" fmla="*/ 641 h 1534"/>
                <a:gd name="T12" fmla="*/ 2372 w 3069"/>
                <a:gd name="T13" fmla="*/ 736 h 1534"/>
                <a:gd name="T14" fmla="*/ 2462 w 3069"/>
                <a:gd name="T15" fmla="*/ 841 h 1534"/>
                <a:gd name="T16" fmla="*/ 2538 w 3069"/>
                <a:gd name="T17" fmla="*/ 958 h 1534"/>
                <a:gd name="T18" fmla="*/ 2601 w 3069"/>
                <a:gd name="T19" fmla="*/ 1083 h 1534"/>
                <a:gd name="T20" fmla="*/ 2648 w 3069"/>
                <a:gd name="T21" fmla="*/ 1217 h 1534"/>
                <a:gd name="T22" fmla="*/ 2679 w 3069"/>
                <a:gd name="T23" fmla="*/ 1358 h 1534"/>
                <a:gd name="T24" fmla="*/ 2692 w 3069"/>
                <a:gd name="T25" fmla="*/ 1504 h 1534"/>
                <a:gd name="T26" fmla="*/ 3067 w 3069"/>
                <a:gd name="T27" fmla="*/ 1455 h 1534"/>
                <a:gd name="T28" fmla="*/ 3045 w 3069"/>
                <a:gd name="T29" fmla="*/ 1262 h 1534"/>
                <a:gd name="T30" fmla="*/ 3000 w 3069"/>
                <a:gd name="T31" fmla="*/ 1078 h 1534"/>
                <a:gd name="T32" fmla="*/ 2933 w 3069"/>
                <a:gd name="T33" fmla="*/ 903 h 1534"/>
                <a:gd name="T34" fmla="*/ 2846 w 3069"/>
                <a:gd name="T35" fmla="*/ 739 h 1534"/>
                <a:gd name="T36" fmla="*/ 2742 w 3069"/>
                <a:gd name="T37" fmla="*/ 587 h 1534"/>
                <a:gd name="T38" fmla="*/ 2619 w 3069"/>
                <a:gd name="T39" fmla="*/ 449 h 1534"/>
                <a:gd name="T40" fmla="*/ 2482 w 3069"/>
                <a:gd name="T41" fmla="*/ 327 h 1534"/>
                <a:gd name="T42" fmla="*/ 2330 w 3069"/>
                <a:gd name="T43" fmla="*/ 222 h 1534"/>
                <a:gd name="T44" fmla="*/ 2166 w 3069"/>
                <a:gd name="T45" fmla="*/ 135 h 1534"/>
                <a:gd name="T46" fmla="*/ 1990 w 3069"/>
                <a:gd name="T47" fmla="*/ 69 h 1534"/>
                <a:gd name="T48" fmla="*/ 1806 w 3069"/>
                <a:gd name="T49" fmla="*/ 23 h 1534"/>
                <a:gd name="T50" fmla="*/ 1614 w 3069"/>
                <a:gd name="T51" fmla="*/ 2 h 1534"/>
                <a:gd name="T52" fmla="*/ 1455 w 3069"/>
                <a:gd name="T53" fmla="*/ 2 h 1534"/>
                <a:gd name="T54" fmla="*/ 1263 w 3069"/>
                <a:gd name="T55" fmla="*/ 23 h 1534"/>
                <a:gd name="T56" fmla="*/ 1079 w 3069"/>
                <a:gd name="T57" fmla="*/ 69 h 1534"/>
                <a:gd name="T58" fmla="*/ 903 w 3069"/>
                <a:gd name="T59" fmla="*/ 135 h 1534"/>
                <a:gd name="T60" fmla="*/ 739 w 3069"/>
                <a:gd name="T61" fmla="*/ 222 h 1534"/>
                <a:gd name="T62" fmla="*/ 587 w 3069"/>
                <a:gd name="T63" fmla="*/ 327 h 1534"/>
                <a:gd name="T64" fmla="*/ 450 w 3069"/>
                <a:gd name="T65" fmla="*/ 449 h 1534"/>
                <a:gd name="T66" fmla="*/ 327 w 3069"/>
                <a:gd name="T67" fmla="*/ 587 h 1534"/>
                <a:gd name="T68" fmla="*/ 223 w 3069"/>
                <a:gd name="T69" fmla="*/ 739 h 1534"/>
                <a:gd name="T70" fmla="*/ 135 w 3069"/>
                <a:gd name="T71" fmla="*/ 903 h 1534"/>
                <a:gd name="T72" fmla="*/ 69 w 3069"/>
                <a:gd name="T73" fmla="*/ 1078 h 1534"/>
                <a:gd name="T74" fmla="*/ 25 w 3069"/>
                <a:gd name="T75" fmla="*/ 1262 h 1534"/>
                <a:gd name="T76" fmla="*/ 2 w 3069"/>
                <a:gd name="T77" fmla="*/ 1455 h 1534"/>
                <a:gd name="T78" fmla="*/ 377 w 3069"/>
                <a:gd name="T79" fmla="*/ 1504 h 1534"/>
                <a:gd name="T80" fmla="*/ 390 w 3069"/>
                <a:gd name="T81" fmla="*/ 1358 h 1534"/>
                <a:gd name="T82" fmla="*/ 421 w 3069"/>
                <a:gd name="T83" fmla="*/ 1217 h 1534"/>
                <a:gd name="T84" fmla="*/ 468 w 3069"/>
                <a:gd name="T85" fmla="*/ 1083 h 1534"/>
                <a:gd name="T86" fmla="*/ 531 w 3069"/>
                <a:gd name="T87" fmla="*/ 958 h 1534"/>
                <a:gd name="T88" fmla="*/ 608 w 3069"/>
                <a:gd name="T89" fmla="*/ 841 h 1534"/>
                <a:gd name="T90" fmla="*/ 697 w 3069"/>
                <a:gd name="T91" fmla="*/ 736 h 1534"/>
                <a:gd name="T92" fmla="*/ 798 w 3069"/>
                <a:gd name="T93" fmla="*/ 641 h 1534"/>
                <a:gd name="T94" fmla="*/ 910 w 3069"/>
                <a:gd name="T95" fmla="*/ 559 h 1534"/>
                <a:gd name="T96" fmla="*/ 1033 w 3069"/>
                <a:gd name="T97" fmla="*/ 490 h 1534"/>
                <a:gd name="T98" fmla="*/ 1163 w 3069"/>
                <a:gd name="T99" fmla="*/ 437 h 1534"/>
                <a:gd name="T100" fmla="*/ 1302 w 3069"/>
                <a:gd name="T101" fmla="*/ 400 h 1534"/>
                <a:gd name="T102" fmla="*/ 1446 w 3069"/>
                <a:gd name="T103" fmla="*/ 381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9" h="1534">
                  <a:moveTo>
                    <a:pt x="1534" y="376"/>
                  </a:moveTo>
                  <a:lnTo>
                    <a:pt x="1534" y="376"/>
                  </a:lnTo>
                  <a:lnTo>
                    <a:pt x="1564" y="377"/>
                  </a:lnTo>
                  <a:lnTo>
                    <a:pt x="1594" y="378"/>
                  </a:lnTo>
                  <a:lnTo>
                    <a:pt x="1624" y="381"/>
                  </a:lnTo>
                  <a:lnTo>
                    <a:pt x="1652" y="383"/>
                  </a:lnTo>
                  <a:lnTo>
                    <a:pt x="1682" y="386"/>
                  </a:lnTo>
                  <a:lnTo>
                    <a:pt x="1711" y="390"/>
                  </a:lnTo>
                  <a:lnTo>
                    <a:pt x="1740" y="394"/>
                  </a:lnTo>
                  <a:lnTo>
                    <a:pt x="1768" y="400"/>
                  </a:lnTo>
                  <a:lnTo>
                    <a:pt x="1796" y="406"/>
                  </a:lnTo>
                  <a:lnTo>
                    <a:pt x="1824" y="414"/>
                  </a:lnTo>
                  <a:lnTo>
                    <a:pt x="1852" y="421"/>
                  </a:lnTo>
                  <a:lnTo>
                    <a:pt x="1878" y="429"/>
                  </a:lnTo>
                  <a:lnTo>
                    <a:pt x="1906" y="437"/>
                  </a:lnTo>
                  <a:lnTo>
                    <a:pt x="1933" y="447"/>
                  </a:lnTo>
                  <a:lnTo>
                    <a:pt x="1958" y="457"/>
                  </a:lnTo>
                  <a:lnTo>
                    <a:pt x="1985" y="468"/>
                  </a:lnTo>
                  <a:lnTo>
                    <a:pt x="2011" y="479"/>
                  </a:lnTo>
                  <a:lnTo>
                    <a:pt x="2036" y="490"/>
                  </a:lnTo>
                  <a:lnTo>
                    <a:pt x="2062" y="503"/>
                  </a:lnTo>
                  <a:lnTo>
                    <a:pt x="2086" y="516"/>
                  </a:lnTo>
                  <a:lnTo>
                    <a:pt x="2111" y="530"/>
                  </a:lnTo>
                  <a:lnTo>
                    <a:pt x="2134" y="545"/>
                  </a:lnTo>
                  <a:lnTo>
                    <a:pt x="2159" y="559"/>
                  </a:lnTo>
                  <a:lnTo>
                    <a:pt x="2181" y="575"/>
                  </a:lnTo>
                  <a:lnTo>
                    <a:pt x="2205" y="591"/>
                  </a:lnTo>
                  <a:lnTo>
                    <a:pt x="2227" y="607"/>
                  </a:lnTo>
                  <a:lnTo>
                    <a:pt x="2249" y="624"/>
                  </a:lnTo>
                  <a:lnTo>
                    <a:pt x="2271" y="641"/>
                  </a:lnTo>
                  <a:lnTo>
                    <a:pt x="2292" y="659"/>
                  </a:lnTo>
                  <a:lnTo>
                    <a:pt x="2312" y="677"/>
                  </a:lnTo>
                  <a:lnTo>
                    <a:pt x="2333" y="696"/>
                  </a:lnTo>
                  <a:lnTo>
                    <a:pt x="2353" y="715"/>
                  </a:lnTo>
                  <a:lnTo>
                    <a:pt x="2372" y="736"/>
                  </a:lnTo>
                  <a:lnTo>
                    <a:pt x="2391" y="756"/>
                  </a:lnTo>
                  <a:lnTo>
                    <a:pt x="2409" y="777"/>
                  </a:lnTo>
                  <a:lnTo>
                    <a:pt x="2427" y="797"/>
                  </a:lnTo>
                  <a:lnTo>
                    <a:pt x="2445" y="820"/>
                  </a:lnTo>
                  <a:lnTo>
                    <a:pt x="2462" y="841"/>
                  </a:lnTo>
                  <a:lnTo>
                    <a:pt x="2479" y="865"/>
                  </a:lnTo>
                  <a:lnTo>
                    <a:pt x="2495" y="887"/>
                  </a:lnTo>
                  <a:lnTo>
                    <a:pt x="2510" y="910"/>
                  </a:lnTo>
                  <a:lnTo>
                    <a:pt x="2524" y="934"/>
                  </a:lnTo>
                  <a:lnTo>
                    <a:pt x="2538" y="958"/>
                  </a:lnTo>
                  <a:lnTo>
                    <a:pt x="2552" y="983"/>
                  </a:lnTo>
                  <a:lnTo>
                    <a:pt x="2565" y="1007"/>
                  </a:lnTo>
                  <a:lnTo>
                    <a:pt x="2578" y="1032"/>
                  </a:lnTo>
                  <a:lnTo>
                    <a:pt x="2589" y="1057"/>
                  </a:lnTo>
                  <a:lnTo>
                    <a:pt x="2601" y="1083"/>
                  </a:lnTo>
                  <a:lnTo>
                    <a:pt x="2612" y="1110"/>
                  </a:lnTo>
                  <a:lnTo>
                    <a:pt x="2621" y="1136"/>
                  </a:lnTo>
                  <a:lnTo>
                    <a:pt x="2631" y="1163"/>
                  </a:lnTo>
                  <a:lnTo>
                    <a:pt x="2640" y="1190"/>
                  </a:lnTo>
                  <a:lnTo>
                    <a:pt x="2648" y="1217"/>
                  </a:lnTo>
                  <a:lnTo>
                    <a:pt x="2656" y="1245"/>
                  </a:lnTo>
                  <a:lnTo>
                    <a:pt x="2662" y="1273"/>
                  </a:lnTo>
                  <a:lnTo>
                    <a:pt x="2668" y="1301"/>
                  </a:lnTo>
                  <a:lnTo>
                    <a:pt x="2674" y="1329"/>
                  </a:lnTo>
                  <a:lnTo>
                    <a:pt x="2679" y="1358"/>
                  </a:lnTo>
                  <a:lnTo>
                    <a:pt x="2682" y="1387"/>
                  </a:lnTo>
                  <a:lnTo>
                    <a:pt x="2685" y="1416"/>
                  </a:lnTo>
                  <a:lnTo>
                    <a:pt x="2689" y="1444"/>
                  </a:lnTo>
                  <a:lnTo>
                    <a:pt x="2691" y="1474"/>
                  </a:lnTo>
                  <a:lnTo>
                    <a:pt x="2692" y="1504"/>
                  </a:lnTo>
                  <a:lnTo>
                    <a:pt x="2692" y="1534"/>
                  </a:lnTo>
                  <a:lnTo>
                    <a:pt x="3069" y="1534"/>
                  </a:lnTo>
                  <a:lnTo>
                    <a:pt x="3069" y="1534"/>
                  </a:lnTo>
                  <a:lnTo>
                    <a:pt x="3068" y="1495"/>
                  </a:lnTo>
                  <a:lnTo>
                    <a:pt x="3067" y="1455"/>
                  </a:lnTo>
                  <a:lnTo>
                    <a:pt x="3064" y="1416"/>
                  </a:lnTo>
                  <a:lnTo>
                    <a:pt x="3061" y="1377"/>
                  </a:lnTo>
                  <a:lnTo>
                    <a:pt x="3056" y="1339"/>
                  </a:lnTo>
                  <a:lnTo>
                    <a:pt x="3051" y="1301"/>
                  </a:lnTo>
                  <a:lnTo>
                    <a:pt x="3045" y="1262"/>
                  </a:lnTo>
                  <a:lnTo>
                    <a:pt x="3037" y="1225"/>
                  </a:lnTo>
                  <a:lnTo>
                    <a:pt x="3030" y="1188"/>
                  </a:lnTo>
                  <a:lnTo>
                    <a:pt x="3020" y="1150"/>
                  </a:lnTo>
                  <a:lnTo>
                    <a:pt x="3011" y="1114"/>
                  </a:lnTo>
                  <a:lnTo>
                    <a:pt x="3000" y="1078"/>
                  </a:lnTo>
                  <a:lnTo>
                    <a:pt x="2988" y="1041"/>
                  </a:lnTo>
                  <a:lnTo>
                    <a:pt x="2975" y="1006"/>
                  </a:lnTo>
                  <a:lnTo>
                    <a:pt x="2963" y="971"/>
                  </a:lnTo>
                  <a:lnTo>
                    <a:pt x="2948" y="937"/>
                  </a:lnTo>
                  <a:lnTo>
                    <a:pt x="2933" y="903"/>
                  </a:lnTo>
                  <a:lnTo>
                    <a:pt x="2918" y="869"/>
                  </a:lnTo>
                  <a:lnTo>
                    <a:pt x="2901" y="836"/>
                  </a:lnTo>
                  <a:lnTo>
                    <a:pt x="2884" y="803"/>
                  </a:lnTo>
                  <a:lnTo>
                    <a:pt x="2866" y="771"/>
                  </a:lnTo>
                  <a:lnTo>
                    <a:pt x="2846" y="739"/>
                  </a:lnTo>
                  <a:lnTo>
                    <a:pt x="2827" y="707"/>
                  </a:lnTo>
                  <a:lnTo>
                    <a:pt x="2807" y="676"/>
                  </a:lnTo>
                  <a:lnTo>
                    <a:pt x="2786" y="646"/>
                  </a:lnTo>
                  <a:lnTo>
                    <a:pt x="2764" y="616"/>
                  </a:lnTo>
                  <a:lnTo>
                    <a:pt x="2742" y="587"/>
                  </a:lnTo>
                  <a:lnTo>
                    <a:pt x="2718" y="559"/>
                  </a:lnTo>
                  <a:lnTo>
                    <a:pt x="2695" y="530"/>
                  </a:lnTo>
                  <a:lnTo>
                    <a:pt x="2671" y="502"/>
                  </a:lnTo>
                  <a:lnTo>
                    <a:pt x="2645" y="475"/>
                  </a:lnTo>
                  <a:lnTo>
                    <a:pt x="2619" y="449"/>
                  </a:lnTo>
                  <a:lnTo>
                    <a:pt x="2593" y="423"/>
                  </a:lnTo>
                  <a:lnTo>
                    <a:pt x="2566" y="399"/>
                  </a:lnTo>
                  <a:lnTo>
                    <a:pt x="2538" y="374"/>
                  </a:lnTo>
                  <a:lnTo>
                    <a:pt x="2511" y="351"/>
                  </a:lnTo>
                  <a:lnTo>
                    <a:pt x="2482" y="327"/>
                  </a:lnTo>
                  <a:lnTo>
                    <a:pt x="2452" y="305"/>
                  </a:lnTo>
                  <a:lnTo>
                    <a:pt x="2423" y="282"/>
                  </a:lnTo>
                  <a:lnTo>
                    <a:pt x="2392" y="262"/>
                  </a:lnTo>
                  <a:lnTo>
                    <a:pt x="2361" y="242"/>
                  </a:lnTo>
                  <a:lnTo>
                    <a:pt x="2330" y="222"/>
                  </a:lnTo>
                  <a:lnTo>
                    <a:pt x="2298" y="204"/>
                  </a:lnTo>
                  <a:lnTo>
                    <a:pt x="2265" y="185"/>
                  </a:lnTo>
                  <a:lnTo>
                    <a:pt x="2233" y="167"/>
                  </a:lnTo>
                  <a:lnTo>
                    <a:pt x="2199" y="151"/>
                  </a:lnTo>
                  <a:lnTo>
                    <a:pt x="2166" y="135"/>
                  </a:lnTo>
                  <a:lnTo>
                    <a:pt x="2132" y="120"/>
                  </a:lnTo>
                  <a:lnTo>
                    <a:pt x="2097" y="107"/>
                  </a:lnTo>
                  <a:lnTo>
                    <a:pt x="2062" y="93"/>
                  </a:lnTo>
                  <a:lnTo>
                    <a:pt x="2027" y="81"/>
                  </a:lnTo>
                  <a:lnTo>
                    <a:pt x="1990" y="69"/>
                  </a:lnTo>
                  <a:lnTo>
                    <a:pt x="1954" y="59"/>
                  </a:lnTo>
                  <a:lnTo>
                    <a:pt x="1918" y="48"/>
                  </a:lnTo>
                  <a:lnTo>
                    <a:pt x="1881" y="39"/>
                  </a:lnTo>
                  <a:lnTo>
                    <a:pt x="1843" y="31"/>
                  </a:lnTo>
                  <a:lnTo>
                    <a:pt x="1806" y="23"/>
                  </a:lnTo>
                  <a:lnTo>
                    <a:pt x="1769" y="18"/>
                  </a:lnTo>
                  <a:lnTo>
                    <a:pt x="1730" y="12"/>
                  </a:lnTo>
                  <a:lnTo>
                    <a:pt x="1692" y="7"/>
                  </a:lnTo>
                  <a:lnTo>
                    <a:pt x="1652" y="4"/>
                  </a:lnTo>
                  <a:lnTo>
                    <a:pt x="1614" y="2"/>
                  </a:lnTo>
                  <a:lnTo>
                    <a:pt x="1575" y="0"/>
                  </a:lnTo>
                  <a:lnTo>
                    <a:pt x="1534" y="0"/>
                  </a:lnTo>
                  <a:lnTo>
                    <a:pt x="1534" y="0"/>
                  </a:lnTo>
                  <a:lnTo>
                    <a:pt x="1495" y="0"/>
                  </a:lnTo>
                  <a:lnTo>
                    <a:pt x="1455" y="2"/>
                  </a:lnTo>
                  <a:lnTo>
                    <a:pt x="1417" y="4"/>
                  </a:lnTo>
                  <a:lnTo>
                    <a:pt x="1377" y="7"/>
                  </a:lnTo>
                  <a:lnTo>
                    <a:pt x="1339" y="12"/>
                  </a:lnTo>
                  <a:lnTo>
                    <a:pt x="1301" y="18"/>
                  </a:lnTo>
                  <a:lnTo>
                    <a:pt x="1263" y="23"/>
                  </a:lnTo>
                  <a:lnTo>
                    <a:pt x="1225" y="31"/>
                  </a:lnTo>
                  <a:lnTo>
                    <a:pt x="1188" y="39"/>
                  </a:lnTo>
                  <a:lnTo>
                    <a:pt x="1151" y="48"/>
                  </a:lnTo>
                  <a:lnTo>
                    <a:pt x="1114" y="59"/>
                  </a:lnTo>
                  <a:lnTo>
                    <a:pt x="1079" y="69"/>
                  </a:lnTo>
                  <a:lnTo>
                    <a:pt x="1043" y="81"/>
                  </a:lnTo>
                  <a:lnTo>
                    <a:pt x="1007" y="93"/>
                  </a:lnTo>
                  <a:lnTo>
                    <a:pt x="972" y="107"/>
                  </a:lnTo>
                  <a:lnTo>
                    <a:pt x="937" y="120"/>
                  </a:lnTo>
                  <a:lnTo>
                    <a:pt x="903" y="135"/>
                  </a:lnTo>
                  <a:lnTo>
                    <a:pt x="870" y="151"/>
                  </a:lnTo>
                  <a:lnTo>
                    <a:pt x="836" y="167"/>
                  </a:lnTo>
                  <a:lnTo>
                    <a:pt x="803" y="185"/>
                  </a:lnTo>
                  <a:lnTo>
                    <a:pt x="771" y="204"/>
                  </a:lnTo>
                  <a:lnTo>
                    <a:pt x="739" y="222"/>
                  </a:lnTo>
                  <a:lnTo>
                    <a:pt x="708" y="242"/>
                  </a:lnTo>
                  <a:lnTo>
                    <a:pt x="677" y="262"/>
                  </a:lnTo>
                  <a:lnTo>
                    <a:pt x="646" y="282"/>
                  </a:lnTo>
                  <a:lnTo>
                    <a:pt x="616" y="305"/>
                  </a:lnTo>
                  <a:lnTo>
                    <a:pt x="587" y="327"/>
                  </a:lnTo>
                  <a:lnTo>
                    <a:pt x="559" y="351"/>
                  </a:lnTo>
                  <a:lnTo>
                    <a:pt x="531" y="374"/>
                  </a:lnTo>
                  <a:lnTo>
                    <a:pt x="503" y="399"/>
                  </a:lnTo>
                  <a:lnTo>
                    <a:pt x="477" y="423"/>
                  </a:lnTo>
                  <a:lnTo>
                    <a:pt x="450" y="449"/>
                  </a:lnTo>
                  <a:lnTo>
                    <a:pt x="424" y="475"/>
                  </a:lnTo>
                  <a:lnTo>
                    <a:pt x="399" y="502"/>
                  </a:lnTo>
                  <a:lnTo>
                    <a:pt x="374" y="530"/>
                  </a:lnTo>
                  <a:lnTo>
                    <a:pt x="351" y="559"/>
                  </a:lnTo>
                  <a:lnTo>
                    <a:pt x="327" y="587"/>
                  </a:lnTo>
                  <a:lnTo>
                    <a:pt x="305" y="616"/>
                  </a:lnTo>
                  <a:lnTo>
                    <a:pt x="284" y="646"/>
                  </a:lnTo>
                  <a:lnTo>
                    <a:pt x="262" y="676"/>
                  </a:lnTo>
                  <a:lnTo>
                    <a:pt x="242" y="707"/>
                  </a:lnTo>
                  <a:lnTo>
                    <a:pt x="223" y="739"/>
                  </a:lnTo>
                  <a:lnTo>
                    <a:pt x="204" y="771"/>
                  </a:lnTo>
                  <a:lnTo>
                    <a:pt x="185" y="803"/>
                  </a:lnTo>
                  <a:lnTo>
                    <a:pt x="168" y="836"/>
                  </a:lnTo>
                  <a:lnTo>
                    <a:pt x="151" y="869"/>
                  </a:lnTo>
                  <a:lnTo>
                    <a:pt x="135" y="903"/>
                  </a:lnTo>
                  <a:lnTo>
                    <a:pt x="120" y="937"/>
                  </a:lnTo>
                  <a:lnTo>
                    <a:pt x="107" y="971"/>
                  </a:lnTo>
                  <a:lnTo>
                    <a:pt x="94" y="1006"/>
                  </a:lnTo>
                  <a:lnTo>
                    <a:pt x="81" y="1041"/>
                  </a:lnTo>
                  <a:lnTo>
                    <a:pt x="69" y="1078"/>
                  </a:lnTo>
                  <a:lnTo>
                    <a:pt x="59" y="1114"/>
                  </a:lnTo>
                  <a:lnTo>
                    <a:pt x="49" y="1150"/>
                  </a:lnTo>
                  <a:lnTo>
                    <a:pt x="39" y="1188"/>
                  </a:lnTo>
                  <a:lnTo>
                    <a:pt x="32" y="1225"/>
                  </a:lnTo>
                  <a:lnTo>
                    <a:pt x="25" y="1262"/>
                  </a:lnTo>
                  <a:lnTo>
                    <a:pt x="18" y="1301"/>
                  </a:lnTo>
                  <a:lnTo>
                    <a:pt x="13" y="1339"/>
                  </a:lnTo>
                  <a:lnTo>
                    <a:pt x="9" y="1377"/>
                  </a:lnTo>
                  <a:lnTo>
                    <a:pt x="5" y="1416"/>
                  </a:lnTo>
                  <a:lnTo>
                    <a:pt x="2" y="1455"/>
                  </a:lnTo>
                  <a:lnTo>
                    <a:pt x="1" y="1495"/>
                  </a:lnTo>
                  <a:lnTo>
                    <a:pt x="0" y="1534"/>
                  </a:lnTo>
                  <a:lnTo>
                    <a:pt x="377" y="1534"/>
                  </a:lnTo>
                  <a:lnTo>
                    <a:pt x="377" y="1534"/>
                  </a:lnTo>
                  <a:lnTo>
                    <a:pt x="377" y="1504"/>
                  </a:lnTo>
                  <a:lnTo>
                    <a:pt x="378" y="1474"/>
                  </a:lnTo>
                  <a:lnTo>
                    <a:pt x="381" y="1444"/>
                  </a:lnTo>
                  <a:lnTo>
                    <a:pt x="383" y="1416"/>
                  </a:lnTo>
                  <a:lnTo>
                    <a:pt x="387" y="1387"/>
                  </a:lnTo>
                  <a:lnTo>
                    <a:pt x="390" y="1358"/>
                  </a:lnTo>
                  <a:lnTo>
                    <a:pt x="396" y="1329"/>
                  </a:lnTo>
                  <a:lnTo>
                    <a:pt x="401" y="1301"/>
                  </a:lnTo>
                  <a:lnTo>
                    <a:pt x="407" y="1273"/>
                  </a:lnTo>
                  <a:lnTo>
                    <a:pt x="414" y="1245"/>
                  </a:lnTo>
                  <a:lnTo>
                    <a:pt x="421" y="1217"/>
                  </a:lnTo>
                  <a:lnTo>
                    <a:pt x="430" y="1190"/>
                  </a:lnTo>
                  <a:lnTo>
                    <a:pt x="438" y="1163"/>
                  </a:lnTo>
                  <a:lnTo>
                    <a:pt x="448" y="1136"/>
                  </a:lnTo>
                  <a:lnTo>
                    <a:pt x="457" y="1110"/>
                  </a:lnTo>
                  <a:lnTo>
                    <a:pt x="468" y="1083"/>
                  </a:lnTo>
                  <a:lnTo>
                    <a:pt x="480" y="1057"/>
                  </a:lnTo>
                  <a:lnTo>
                    <a:pt x="491" y="1032"/>
                  </a:lnTo>
                  <a:lnTo>
                    <a:pt x="504" y="1007"/>
                  </a:lnTo>
                  <a:lnTo>
                    <a:pt x="517" y="983"/>
                  </a:lnTo>
                  <a:lnTo>
                    <a:pt x="531" y="958"/>
                  </a:lnTo>
                  <a:lnTo>
                    <a:pt x="545" y="934"/>
                  </a:lnTo>
                  <a:lnTo>
                    <a:pt x="560" y="910"/>
                  </a:lnTo>
                  <a:lnTo>
                    <a:pt x="575" y="887"/>
                  </a:lnTo>
                  <a:lnTo>
                    <a:pt x="591" y="865"/>
                  </a:lnTo>
                  <a:lnTo>
                    <a:pt x="608" y="841"/>
                  </a:lnTo>
                  <a:lnTo>
                    <a:pt x="624" y="820"/>
                  </a:lnTo>
                  <a:lnTo>
                    <a:pt x="642" y="797"/>
                  </a:lnTo>
                  <a:lnTo>
                    <a:pt x="660" y="777"/>
                  </a:lnTo>
                  <a:lnTo>
                    <a:pt x="678" y="756"/>
                  </a:lnTo>
                  <a:lnTo>
                    <a:pt x="697" y="736"/>
                  </a:lnTo>
                  <a:lnTo>
                    <a:pt x="716" y="715"/>
                  </a:lnTo>
                  <a:lnTo>
                    <a:pt x="736" y="696"/>
                  </a:lnTo>
                  <a:lnTo>
                    <a:pt x="757" y="677"/>
                  </a:lnTo>
                  <a:lnTo>
                    <a:pt x="777" y="659"/>
                  </a:lnTo>
                  <a:lnTo>
                    <a:pt x="798" y="641"/>
                  </a:lnTo>
                  <a:lnTo>
                    <a:pt x="820" y="624"/>
                  </a:lnTo>
                  <a:lnTo>
                    <a:pt x="842" y="607"/>
                  </a:lnTo>
                  <a:lnTo>
                    <a:pt x="865" y="591"/>
                  </a:lnTo>
                  <a:lnTo>
                    <a:pt x="887" y="575"/>
                  </a:lnTo>
                  <a:lnTo>
                    <a:pt x="910" y="559"/>
                  </a:lnTo>
                  <a:lnTo>
                    <a:pt x="935" y="545"/>
                  </a:lnTo>
                  <a:lnTo>
                    <a:pt x="958" y="530"/>
                  </a:lnTo>
                  <a:lnTo>
                    <a:pt x="983" y="516"/>
                  </a:lnTo>
                  <a:lnTo>
                    <a:pt x="1007" y="503"/>
                  </a:lnTo>
                  <a:lnTo>
                    <a:pt x="1033" y="490"/>
                  </a:lnTo>
                  <a:lnTo>
                    <a:pt x="1059" y="479"/>
                  </a:lnTo>
                  <a:lnTo>
                    <a:pt x="1084" y="468"/>
                  </a:lnTo>
                  <a:lnTo>
                    <a:pt x="1110" y="457"/>
                  </a:lnTo>
                  <a:lnTo>
                    <a:pt x="1136" y="447"/>
                  </a:lnTo>
                  <a:lnTo>
                    <a:pt x="1163" y="437"/>
                  </a:lnTo>
                  <a:lnTo>
                    <a:pt x="1191" y="429"/>
                  </a:lnTo>
                  <a:lnTo>
                    <a:pt x="1217" y="421"/>
                  </a:lnTo>
                  <a:lnTo>
                    <a:pt x="1245" y="414"/>
                  </a:lnTo>
                  <a:lnTo>
                    <a:pt x="1273" y="406"/>
                  </a:lnTo>
                  <a:lnTo>
                    <a:pt x="1302" y="400"/>
                  </a:lnTo>
                  <a:lnTo>
                    <a:pt x="1329" y="394"/>
                  </a:lnTo>
                  <a:lnTo>
                    <a:pt x="1358" y="390"/>
                  </a:lnTo>
                  <a:lnTo>
                    <a:pt x="1387" y="386"/>
                  </a:lnTo>
                  <a:lnTo>
                    <a:pt x="1416" y="383"/>
                  </a:lnTo>
                  <a:lnTo>
                    <a:pt x="1446" y="381"/>
                  </a:lnTo>
                  <a:lnTo>
                    <a:pt x="1475" y="378"/>
                  </a:lnTo>
                  <a:lnTo>
                    <a:pt x="1504" y="377"/>
                  </a:lnTo>
                  <a:lnTo>
                    <a:pt x="1534" y="376"/>
                  </a:lnTo>
                  <a:lnTo>
                    <a:pt x="1534" y="3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TextBox 9"/>
            <p:cNvSpPr txBox="1">
              <a:spLocks/>
            </p:cNvSpPr>
            <p:nvPr/>
          </p:nvSpPr>
          <p:spPr bwMode="auto">
            <a:xfrm>
              <a:off x="2321529" y="3680359"/>
              <a:ext cx="1433085" cy="2298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t" anchorCtr="0">
              <a:normAutofit fontScale="77500" lnSpcReduction="2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1867" b="1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2" name="TextBox 36"/>
            <p:cNvSpPr txBox="1">
              <a:spLocks/>
            </p:cNvSpPr>
            <p:nvPr/>
          </p:nvSpPr>
          <p:spPr bwMode="auto">
            <a:xfrm>
              <a:off x="3935759" y="1268757"/>
              <a:ext cx="2392974" cy="2359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0" tIns="0" rIns="360000" bIns="540000" anchor="b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>
                  <a:latin typeface="+mn-lt"/>
                  <a:ea typeface="+mn-ea"/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  <p:sp>
          <p:nvSpPr>
            <p:cNvPr id="13" name="TextBox 13"/>
            <p:cNvSpPr txBox="1">
              <a:spLocks/>
            </p:cNvSpPr>
            <p:nvPr/>
          </p:nvSpPr>
          <p:spPr bwMode="auto">
            <a:xfrm>
              <a:off x="6517929" y="3680354"/>
              <a:ext cx="1433085" cy="2298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t" anchorCtr="0">
              <a:normAutofit fontScale="77500" lnSpcReduction="2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1867" b="1">
                  <a:solidFill>
                    <a:schemeClr val="accent3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4" name="Freeform: Shape 24"/>
            <p:cNvSpPr>
              <a:spLocks/>
            </p:cNvSpPr>
            <p:nvPr/>
          </p:nvSpPr>
          <p:spPr bwMode="auto">
            <a:xfrm>
              <a:off x="3935763" y="3628288"/>
              <a:ext cx="2392972" cy="1196487"/>
            </a:xfrm>
            <a:custGeom>
              <a:avLst/>
              <a:gdLst>
                <a:gd name="T0" fmla="*/ 1444 w 3068"/>
                <a:gd name="T1" fmla="*/ 1153 h 1534"/>
                <a:gd name="T2" fmla="*/ 1300 w 3068"/>
                <a:gd name="T3" fmla="*/ 1134 h 1534"/>
                <a:gd name="T4" fmla="*/ 1163 w 3068"/>
                <a:gd name="T5" fmla="*/ 1097 h 1534"/>
                <a:gd name="T6" fmla="*/ 1032 w 3068"/>
                <a:gd name="T7" fmla="*/ 1044 h 1534"/>
                <a:gd name="T8" fmla="*/ 910 w 3068"/>
                <a:gd name="T9" fmla="*/ 975 h 1534"/>
                <a:gd name="T10" fmla="*/ 797 w 3068"/>
                <a:gd name="T11" fmla="*/ 893 h 1534"/>
                <a:gd name="T12" fmla="*/ 696 w 3068"/>
                <a:gd name="T13" fmla="*/ 798 h 1534"/>
                <a:gd name="T14" fmla="*/ 606 w 3068"/>
                <a:gd name="T15" fmla="*/ 693 h 1534"/>
                <a:gd name="T16" fmla="*/ 530 w 3068"/>
                <a:gd name="T17" fmla="*/ 576 h 1534"/>
                <a:gd name="T18" fmla="*/ 467 w 3068"/>
                <a:gd name="T19" fmla="*/ 451 h 1534"/>
                <a:gd name="T20" fmla="*/ 420 w 3068"/>
                <a:gd name="T21" fmla="*/ 317 h 1534"/>
                <a:gd name="T22" fmla="*/ 390 w 3068"/>
                <a:gd name="T23" fmla="*/ 176 h 1534"/>
                <a:gd name="T24" fmla="*/ 376 w 3068"/>
                <a:gd name="T25" fmla="*/ 30 h 1534"/>
                <a:gd name="T26" fmla="*/ 1 w 3068"/>
                <a:gd name="T27" fmla="*/ 79 h 1534"/>
                <a:gd name="T28" fmla="*/ 23 w 3068"/>
                <a:gd name="T29" fmla="*/ 272 h 1534"/>
                <a:gd name="T30" fmla="*/ 68 w 3068"/>
                <a:gd name="T31" fmla="*/ 456 h 1534"/>
                <a:gd name="T32" fmla="*/ 135 w 3068"/>
                <a:gd name="T33" fmla="*/ 631 h 1534"/>
                <a:gd name="T34" fmla="*/ 222 w 3068"/>
                <a:gd name="T35" fmla="*/ 795 h 1534"/>
                <a:gd name="T36" fmla="*/ 327 w 3068"/>
                <a:gd name="T37" fmla="*/ 947 h 1534"/>
                <a:gd name="T38" fmla="*/ 449 w 3068"/>
                <a:gd name="T39" fmla="*/ 1085 h 1534"/>
                <a:gd name="T40" fmla="*/ 586 w 3068"/>
                <a:gd name="T41" fmla="*/ 1207 h 1534"/>
                <a:gd name="T42" fmla="*/ 738 w 3068"/>
                <a:gd name="T43" fmla="*/ 1312 h 1534"/>
                <a:gd name="T44" fmla="*/ 902 w 3068"/>
                <a:gd name="T45" fmla="*/ 1399 h 1534"/>
                <a:gd name="T46" fmla="*/ 1078 w 3068"/>
                <a:gd name="T47" fmla="*/ 1465 h 1534"/>
                <a:gd name="T48" fmla="*/ 1262 w 3068"/>
                <a:gd name="T49" fmla="*/ 1511 h 1534"/>
                <a:gd name="T50" fmla="*/ 1455 w 3068"/>
                <a:gd name="T51" fmla="*/ 1532 h 1534"/>
                <a:gd name="T52" fmla="*/ 1613 w 3068"/>
                <a:gd name="T53" fmla="*/ 1532 h 1534"/>
                <a:gd name="T54" fmla="*/ 1805 w 3068"/>
                <a:gd name="T55" fmla="*/ 1511 h 1534"/>
                <a:gd name="T56" fmla="*/ 1990 w 3068"/>
                <a:gd name="T57" fmla="*/ 1465 h 1534"/>
                <a:gd name="T58" fmla="*/ 2165 w 3068"/>
                <a:gd name="T59" fmla="*/ 1399 h 1534"/>
                <a:gd name="T60" fmla="*/ 2329 w 3068"/>
                <a:gd name="T61" fmla="*/ 1312 h 1534"/>
                <a:gd name="T62" fmla="*/ 2481 w 3068"/>
                <a:gd name="T63" fmla="*/ 1207 h 1534"/>
                <a:gd name="T64" fmla="*/ 2618 w 3068"/>
                <a:gd name="T65" fmla="*/ 1085 h 1534"/>
                <a:gd name="T66" fmla="*/ 2741 w 3068"/>
                <a:gd name="T67" fmla="*/ 947 h 1534"/>
                <a:gd name="T68" fmla="*/ 2845 w 3068"/>
                <a:gd name="T69" fmla="*/ 795 h 1534"/>
                <a:gd name="T70" fmla="*/ 2933 w 3068"/>
                <a:gd name="T71" fmla="*/ 631 h 1534"/>
                <a:gd name="T72" fmla="*/ 2999 w 3068"/>
                <a:gd name="T73" fmla="*/ 456 h 1534"/>
                <a:gd name="T74" fmla="*/ 3043 w 3068"/>
                <a:gd name="T75" fmla="*/ 272 h 1534"/>
                <a:gd name="T76" fmla="*/ 3066 w 3068"/>
                <a:gd name="T77" fmla="*/ 79 h 1534"/>
                <a:gd name="T78" fmla="*/ 2691 w 3068"/>
                <a:gd name="T79" fmla="*/ 30 h 1534"/>
                <a:gd name="T80" fmla="*/ 2678 w 3068"/>
                <a:gd name="T81" fmla="*/ 176 h 1534"/>
                <a:gd name="T82" fmla="*/ 2647 w 3068"/>
                <a:gd name="T83" fmla="*/ 317 h 1534"/>
                <a:gd name="T84" fmla="*/ 2600 w 3068"/>
                <a:gd name="T85" fmla="*/ 451 h 1534"/>
                <a:gd name="T86" fmla="*/ 2537 w 3068"/>
                <a:gd name="T87" fmla="*/ 576 h 1534"/>
                <a:gd name="T88" fmla="*/ 2461 w 3068"/>
                <a:gd name="T89" fmla="*/ 693 h 1534"/>
                <a:gd name="T90" fmla="*/ 2372 w 3068"/>
                <a:gd name="T91" fmla="*/ 798 h 1534"/>
                <a:gd name="T92" fmla="*/ 2270 w 3068"/>
                <a:gd name="T93" fmla="*/ 893 h 1534"/>
                <a:gd name="T94" fmla="*/ 2158 w 3068"/>
                <a:gd name="T95" fmla="*/ 975 h 1534"/>
                <a:gd name="T96" fmla="*/ 2035 w 3068"/>
                <a:gd name="T97" fmla="*/ 1044 h 1534"/>
                <a:gd name="T98" fmla="*/ 1905 w 3068"/>
                <a:gd name="T99" fmla="*/ 1097 h 1534"/>
                <a:gd name="T100" fmla="*/ 1766 w 3068"/>
                <a:gd name="T101" fmla="*/ 1134 h 1534"/>
                <a:gd name="T102" fmla="*/ 1622 w 3068"/>
                <a:gd name="T103" fmla="*/ 1153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8" h="1534">
                  <a:moveTo>
                    <a:pt x="1534" y="1158"/>
                  </a:moveTo>
                  <a:lnTo>
                    <a:pt x="1534" y="1158"/>
                  </a:lnTo>
                  <a:lnTo>
                    <a:pt x="1504" y="1157"/>
                  </a:lnTo>
                  <a:lnTo>
                    <a:pt x="1474" y="1156"/>
                  </a:lnTo>
                  <a:lnTo>
                    <a:pt x="1444" y="1153"/>
                  </a:lnTo>
                  <a:lnTo>
                    <a:pt x="1416" y="1151"/>
                  </a:lnTo>
                  <a:lnTo>
                    <a:pt x="1386" y="1148"/>
                  </a:lnTo>
                  <a:lnTo>
                    <a:pt x="1357" y="1144"/>
                  </a:lnTo>
                  <a:lnTo>
                    <a:pt x="1329" y="1140"/>
                  </a:lnTo>
                  <a:lnTo>
                    <a:pt x="1300" y="1134"/>
                  </a:lnTo>
                  <a:lnTo>
                    <a:pt x="1273" y="1128"/>
                  </a:lnTo>
                  <a:lnTo>
                    <a:pt x="1244" y="1120"/>
                  </a:lnTo>
                  <a:lnTo>
                    <a:pt x="1217" y="1113"/>
                  </a:lnTo>
                  <a:lnTo>
                    <a:pt x="1190" y="1105"/>
                  </a:lnTo>
                  <a:lnTo>
                    <a:pt x="1163" y="1097"/>
                  </a:lnTo>
                  <a:lnTo>
                    <a:pt x="1135" y="1087"/>
                  </a:lnTo>
                  <a:lnTo>
                    <a:pt x="1110" y="1077"/>
                  </a:lnTo>
                  <a:lnTo>
                    <a:pt x="1083" y="1066"/>
                  </a:lnTo>
                  <a:lnTo>
                    <a:pt x="1057" y="1055"/>
                  </a:lnTo>
                  <a:lnTo>
                    <a:pt x="1032" y="1044"/>
                  </a:lnTo>
                  <a:lnTo>
                    <a:pt x="1006" y="1031"/>
                  </a:lnTo>
                  <a:lnTo>
                    <a:pt x="982" y="1018"/>
                  </a:lnTo>
                  <a:lnTo>
                    <a:pt x="957" y="1004"/>
                  </a:lnTo>
                  <a:lnTo>
                    <a:pt x="934" y="989"/>
                  </a:lnTo>
                  <a:lnTo>
                    <a:pt x="910" y="975"/>
                  </a:lnTo>
                  <a:lnTo>
                    <a:pt x="887" y="959"/>
                  </a:lnTo>
                  <a:lnTo>
                    <a:pt x="863" y="943"/>
                  </a:lnTo>
                  <a:lnTo>
                    <a:pt x="841" y="927"/>
                  </a:lnTo>
                  <a:lnTo>
                    <a:pt x="819" y="910"/>
                  </a:lnTo>
                  <a:lnTo>
                    <a:pt x="797" y="893"/>
                  </a:lnTo>
                  <a:lnTo>
                    <a:pt x="776" y="875"/>
                  </a:lnTo>
                  <a:lnTo>
                    <a:pt x="756" y="857"/>
                  </a:lnTo>
                  <a:lnTo>
                    <a:pt x="735" y="838"/>
                  </a:lnTo>
                  <a:lnTo>
                    <a:pt x="715" y="819"/>
                  </a:lnTo>
                  <a:lnTo>
                    <a:pt x="696" y="798"/>
                  </a:lnTo>
                  <a:lnTo>
                    <a:pt x="677" y="778"/>
                  </a:lnTo>
                  <a:lnTo>
                    <a:pt x="659" y="757"/>
                  </a:lnTo>
                  <a:lnTo>
                    <a:pt x="641" y="737"/>
                  </a:lnTo>
                  <a:lnTo>
                    <a:pt x="623" y="714"/>
                  </a:lnTo>
                  <a:lnTo>
                    <a:pt x="606" y="693"/>
                  </a:lnTo>
                  <a:lnTo>
                    <a:pt x="589" y="669"/>
                  </a:lnTo>
                  <a:lnTo>
                    <a:pt x="574" y="647"/>
                  </a:lnTo>
                  <a:lnTo>
                    <a:pt x="558" y="624"/>
                  </a:lnTo>
                  <a:lnTo>
                    <a:pt x="544" y="600"/>
                  </a:lnTo>
                  <a:lnTo>
                    <a:pt x="530" y="576"/>
                  </a:lnTo>
                  <a:lnTo>
                    <a:pt x="516" y="551"/>
                  </a:lnTo>
                  <a:lnTo>
                    <a:pt x="503" y="527"/>
                  </a:lnTo>
                  <a:lnTo>
                    <a:pt x="490" y="502"/>
                  </a:lnTo>
                  <a:lnTo>
                    <a:pt x="479" y="477"/>
                  </a:lnTo>
                  <a:lnTo>
                    <a:pt x="467" y="451"/>
                  </a:lnTo>
                  <a:lnTo>
                    <a:pt x="456" y="424"/>
                  </a:lnTo>
                  <a:lnTo>
                    <a:pt x="447" y="398"/>
                  </a:lnTo>
                  <a:lnTo>
                    <a:pt x="437" y="371"/>
                  </a:lnTo>
                  <a:lnTo>
                    <a:pt x="428" y="344"/>
                  </a:lnTo>
                  <a:lnTo>
                    <a:pt x="420" y="317"/>
                  </a:lnTo>
                  <a:lnTo>
                    <a:pt x="412" y="289"/>
                  </a:lnTo>
                  <a:lnTo>
                    <a:pt x="406" y="261"/>
                  </a:lnTo>
                  <a:lnTo>
                    <a:pt x="400" y="233"/>
                  </a:lnTo>
                  <a:lnTo>
                    <a:pt x="394" y="205"/>
                  </a:lnTo>
                  <a:lnTo>
                    <a:pt x="390" y="176"/>
                  </a:lnTo>
                  <a:lnTo>
                    <a:pt x="386" y="147"/>
                  </a:lnTo>
                  <a:lnTo>
                    <a:pt x="383" y="118"/>
                  </a:lnTo>
                  <a:lnTo>
                    <a:pt x="379" y="90"/>
                  </a:lnTo>
                  <a:lnTo>
                    <a:pt x="378" y="60"/>
                  </a:lnTo>
                  <a:lnTo>
                    <a:pt x="376" y="30"/>
                  </a:lnTo>
                  <a:lnTo>
                    <a:pt x="37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1" y="79"/>
                  </a:lnTo>
                  <a:lnTo>
                    <a:pt x="4" y="118"/>
                  </a:lnTo>
                  <a:lnTo>
                    <a:pt x="7" y="157"/>
                  </a:lnTo>
                  <a:lnTo>
                    <a:pt x="12" y="195"/>
                  </a:lnTo>
                  <a:lnTo>
                    <a:pt x="17" y="233"/>
                  </a:lnTo>
                  <a:lnTo>
                    <a:pt x="23" y="272"/>
                  </a:lnTo>
                  <a:lnTo>
                    <a:pt x="31" y="309"/>
                  </a:lnTo>
                  <a:lnTo>
                    <a:pt x="38" y="346"/>
                  </a:lnTo>
                  <a:lnTo>
                    <a:pt x="48" y="384"/>
                  </a:lnTo>
                  <a:lnTo>
                    <a:pt x="57" y="420"/>
                  </a:lnTo>
                  <a:lnTo>
                    <a:pt x="68" y="456"/>
                  </a:lnTo>
                  <a:lnTo>
                    <a:pt x="80" y="493"/>
                  </a:lnTo>
                  <a:lnTo>
                    <a:pt x="93" y="528"/>
                  </a:lnTo>
                  <a:lnTo>
                    <a:pt x="105" y="563"/>
                  </a:lnTo>
                  <a:lnTo>
                    <a:pt x="120" y="597"/>
                  </a:lnTo>
                  <a:lnTo>
                    <a:pt x="135" y="631"/>
                  </a:lnTo>
                  <a:lnTo>
                    <a:pt x="151" y="665"/>
                  </a:lnTo>
                  <a:lnTo>
                    <a:pt x="167" y="698"/>
                  </a:lnTo>
                  <a:lnTo>
                    <a:pt x="184" y="731"/>
                  </a:lnTo>
                  <a:lnTo>
                    <a:pt x="202" y="763"/>
                  </a:lnTo>
                  <a:lnTo>
                    <a:pt x="222" y="795"/>
                  </a:lnTo>
                  <a:lnTo>
                    <a:pt x="241" y="827"/>
                  </a:lnTo>
                  <a:lnTo>
                    <a:pt x="261" y="858"/>
                  </a:lnTo>
                  <a:lnTo>
                    <a:pt x="282" y="888"/>
                  </a:lnTo>
                  <a:lnTo>
                    <a:pt x="305" y="918"/>
                  </a:lnTo>
                  <a:lnTo>
                    <a:pt x="327" y="947"/>
                  </a:lnTo>
                  <a:lnTo>
                    <a:pt x="350" y="975"/>
                  </a:lnTo>
                  <a:lnTo>
                    <a:pt x="374" y="1004"/>
                  </a:lnTo>
                  <a:lnTo>
                    <a:pt x="397" y="1032"/>
                  </a:lnTo>
                  <a:lnTo>
                    <a:pt x="423" y="1059"/>
                  </a:lnTo>
                  <a:lnTo>
                    <a:pt x="449" y="1085"/>
                  </a:lnTo>
                  <a:lnTo>
                    <a:pt x="475" y="1111"/>
                  </a:lnTo>
                  <a:lnTo>
                    <a:pt x="502" y="1135"/>
                  </a:lnTo>
                  <a:lnTo>
                    <a:pt x="530" y="1160"/>
                  </a:lnTo>
                  <a:lnTo>
                    <a:pt x="557" y="1183"/>
                  </a:lnTo>
                  <a:lnTo>
                    <a:pt x="586" y="1207"/>
                  </a:lnTo>
                  <a:lnTo>
                    <a:pt x="616" y="1229"/>
                  </a:lnTo>
                  <a:lnTo>
                    <a:pt x="646" y="1252"/>
                  </a:lnTo>
                  <a:lnTo>
                    <a:pt x="676" y="1272"/>
                  </a:lnTo>
                  <a:lnTo>
                    <a:pt x="707" y="1292"/>
                  </a:lnTo>
                  <a:lnTo>
                    <a:pt x="738" y="1312"/>
                  </a:lnTo>
                  <a:lnTo>
                    <a:pt x="770" y="1330"/>
                  </a:lnTo>
                  <a:lnTo>
                    <a:pt x="803" y="1349"/>
                  </a:lnTo>
                  <a:lnTo>
                    <a:pt x="836" y="1367"/>
                  </a:lnTo>
                  <a:lnTo>
                    <a:pt x="869" y="1383"/>
                  </a:lnTo>
                  <a:lnTo>
                    <a:pt x="902" y="1399"/>
                  </a:lnTo>
                  <a:lnTo>
                    <a:pt x="937" y="1414"/>
                  </a:lnTo>
                  <a:lnTo>
                    <a:pt x="971" y="1427"/>
                  </a:lnTo>
                  <a:lnTo>
                    <a:pt x="1006" y="1441"/>
                  </a:lnTo>
                  <a:lnTo>
                    <a:pt x="1041" y="1453"/>
                  </a:lnTo>
                  <a:lnTo>
                    <a:pt x="1078" y="1465"/>
                  </a:lnTo>
                  <a:lnTo>
                    <a:pt x="1114" y="1475"/>
                  </a:lnTo>
                  <a:lnTo>
                    <a:pt x="1150" y="1486"/>
                  </a:lnTo>
                  <a:lnTo>
                    <a:pt x="1187" y="1495"/>
                  </a:lnTo>
                  <a:lnTo>
                    <a:pt x="1225" y="1503"/>
                  </a:lnTo>
                  <a:lnTo>
                    <a:pt x="1262" y="1511"/>
                  </a:lnTo>
                  <a:lnTo>
                    <a:pt x="1300" y="1516"/>
                  </a:lnTo>
                  <a:lnTo>
                    <a:pt x="1338" y="1522"/>
                  </a:lnTo>
                  <a:lnTo>
                    <a:pt x="1377" y="1527"/>
                  </a:lnTo>
                  <a:lnTo>
                    <a:pt x="1416" y="1530"/>
                  </a:lnTo>
                  <a:lnTo>
                    <a:pt x="1455" y="1532"/>
                  </a:lnTo>
                  <a:lnTo>
                    <a:pt x="1494" y="1534"/>
                  </a:lnTo>
                  <a:lnTo>
                    <a:pt x="1534" y="1534"/>
                  </a:lnTo>
                  <a:lnTo>
                    <a:pt x="1534" y="1534"/>
                  </a:lnTo>
                  <a:lnTo>
                    <a:pt x="1573" y="1534"/>
                  </a:lnTo>
                  <a:lnTo>
                    <a:pt x="1613" y="1532"/>
                  </a:lnTo>
                  <a:lnTo>
                    <a:pt x="1651" y="1530"/>
                  </a:lnTo>
                  <a:lnTo>
                    <a:pt x="1691" y="1527"/>
                  </a:lnTo>
                  <a:lnTo>
                    <a:pt x="1729" y="1522"/>
                  </a:lnTo>
                  <a:lnTo>
                    <a:pt x="1767" y="1516"/>
                  </a:lnTo>
                  <a:lnTo>
                    <a:pt x="1805" y="1511"/>
                  </a:lnTo>
                  <a:lnTo>
                    <a:pt x="1843" y="1503"/>
                  </a:lnTo>
                  <a:lnTo>
                    <a:pt x="1880" y="1495"/>
                  </a:lnTo>
                  <a:lnTo>
                    <a:pt x="1917" y="1486"/>
                  </a:lnTo>
                  <a:lnTo>
                    <a:pt x="1954" y="1475"/>
                  </a:lnTo>
                  <a:lnTo>
                    <a:pt x="1990" y="1465"/>
                  </a:lnTo>
                  <a:lnTo>
                    <a:pt x="2025" y="1453"/>
                  </a:lnTo>
                  <a:lnTo>
                    <a:pt x="2062" y="1441"/>
                  </a:lnTo>
                  <a:lnTo>
                    <a:pt x="2096" y="1427"/>
                  </a:lnTo>
                  <a:lnTo>
                    <a:pt x="2131" y="1414"/>
                  </a:lnTo>
                  <a:lnTo>
                    <a:pt x="2165" y="1399"/>
                  </a:lnTo>
                  <a:lnTo>
                    <a:pt x="2199" y="1383"/>
                  </a:lnTo>
                  <a:lnTo>
                    <a:pt x="2232" y="1367"/>
                  </a:lnTo>
                  <a:lnTo>
                    <a:pt x="2265" y="1349"/>
                  </a:lnTo>
                  <a:lnTo>
                    <a:pt x="2297" y="1330"/>
                  </a:lnTo>
                  <a:lnTo>
                    <a:pt x="2329" y="1312"/>
                  </a:lnTo>
                  <a:lnTo>
                    <a:pt x="2360" y="1292"/>
                  </a:lnTo>
                  <a:lnTo>
                    <a:pt x="2391" y="1272"/>
                  </a:lnTo>
                  <a:lnTo>
                    <a:pt x="2422" y="1252"/>
                  </a:lnTo>
                  <a:lnTo>
                    <a:pt x="2452" y="1229"/>
                  </a:lnTo>
                  <a:lnTo>
                    <a:pt x="2481" y="1207"/>
                  </a:lnTo>
                  <a:lnTo>
                    <a:pt x="2509" y="1183"/>
                  </a:lnTo>
                  <a:lnTo>
                    <a:pt x="2537" y="1160"/>
                  </a:lnTo>
                  <a:lnTo>
                    <a:pt x="2565" y="1135"/>
                  </a:lnTo>
                  <a:lnTo>
                    <a:pt x="2593" y="1111"/>
                  </a:lnTo>
                  <a:lnTo>
                    <a:pt x="2618" y="1085"/>
                  </a:lnTo>
                  <a:lnTo>
                    <a:pt x="2644" y="1059"/>
                  </a:lnTo>
                  <a:lnTo>
                    <a:pt x="2669" y="1032"/>
                  </a:lnTo>
                  <a:lnTo>
                    <a:pt x="2694" y="1004"/>
                  </a:lnTo>
                  <a:lnTo>
                    <a:pt x="2717" y="975"/>
                  </a:lnTo>
                  <a:lnTo>
                    <a:pt x="2741" y="947"/>
                  </a:lnTo>
                  <a:lnTo>
                    <a:pt x="2763" y="918"/>
                  </a:lnTo>
                  <a:lnTo>
                    <a:pt x="2784" y="888"/>
                  </a:lnTo>
                  <a:lnTo>
                    <a:pt x="2806" y="858"/>
                  </a:lnTo>
                  <a:lnTo>
                    <a:pt x="2826" y="827"/>
                  </a:lnTo>
                  <a:lnTo>
                    <a:pt x="2845" y="795"/>
                  </a:lnTo>
                  <a:lnTo>
                    <a:pt x="2864" y="763"/>
                  </a:lnTo>
                  <a:lnTo>
                    <a:pt x="2883" y="731"/>
                  </a:lnTo>
                  <a:lnTo>
                    <a:pt x="2900" y="698"/>
                  </a:lnTo>
                  <a:lnTo>
                    <a:pt x="2917" y="665"/>
                  </a:lnTo>
                  <a:lnTo>
                    <a:pt x="2933" y="631"/>
                  </a:lnTo>
                  <a:lnTo>
                    <a:pt x="2948" y="597"/>
                  </a:lnTo>
                  <a:lnTo>
                    <a:pt x="2961" y="563"/>
                  </a:lnTo>
                  <a:lnTo>
                    <a:pt x="2974" y="528"/>
                  </a:lnTo>
                  <a:lnTo>
                    <a:pt x="2987" y="493"/>
                  </a:lnTo>
                  <a:lnTo>
                    <a:pt x="2999" y="456"/>
                  </a:lnTo>
                  <a:lnTo>
                    <a:pt x="3009" y="420"/>
                  </a:lnTo>
                  <a:lnTo>
                    <a:pt x="3019" y="384"/>
                  </a:lnTo>
                  <a:lnTo>
                    <a:pt x="3029" y="346"/>
                  </a:lnTo>
                  <a:lnTo>
                    <a:pt x="3037" y="309"/>
                  </a:lnTo>
                  <a:lnTo>
                    <a:pt x="3043" y="272"/>
                  </a:lnTo>
                  <a:lnTo>
                    <a:pt x="3050" y="233"/>
                  </a:lnTo>
                  <a:lnTo>
                    <a:pt x="3055" y="195"/>
                  </a:lnTo>
                  <a:lnTo>
                    <a:pt x="3059" y="157"/>
                  </a:lnTo>
                  <a:lnTo>
                    <a:pt x="3064" y="118"/>
                  </a:lnTo>
                  <a:lnTo>
                    <a:pt x="3066" y="79"/>
                  </a:lnTo>
                  <a:lnTo>
                    <a:pt x="3067" y="39"/>
                  </a:lnTo>
                  <a:lnTo>
                    <a:pt x="3068" y="0"/>
                  </a:lnTo>
                  <a:lnTo>
                    <a:pt x="2691" y="0"/>
                  </a:lnTo>
                  <a:lnTo>
                    <a:pt x="2691" y="0"/>
                  </a:lnTo>
                  <a:lnTo>
                    <a:pt x="2691" y="30"/>
                  </a:lnTo>
                  <a:lnTo>
                    <a:pt x="2690" y="60"/>
                  </a:lnTo>
                  <a:lnTo>
                    <a:pt x="2687" y="90"/>
                  </a:lnTo>
                  <a:lnTo>
                    <a:pt x="2685" y="118"/>
                  </a:lnTo>
                  <a:lnTo>
                    <a:pt x="2682" y="147"/>
                  </a:lnTo>
                  <a:lnTo>
                    <a:pt x="2678" y="176"/>
                  </a:lnTo>
                  <a:lnTo>
                    <a:pt x="2672" y="205"/>
                  </a:lnTo>
                  <a:lnTo>
                    <a:pt x="2667" y="233"/>
                  </a:lnTo>
                  <a:lnTo>
                    <a:pt x="2661" y="261"/>
                  </a:lnTo>
                  <a:lnTo>
                    <a:pt x="2654" y="289"/>
                  </a:lnTo>
                  <a:lnTo>
                    <a:pt x="2647" y="317"/>
                  </a:lnTo>
                  <a:lnTo>
                    <a:pt x="2638" y="344"/>
                  </a:lnTo>
                  <a:lnTo>
                    <a:pt x="2630" y="371"/>
                  </a:lnTo>
                  <a:lnTo>
                    <a:pt x="2620" y="398"/>
                  </a:lnTo>
                  <a:lnTo>
                    <a:pt x="2611" y="424"/>
                  </a:lnTo>
                  <a:lnTo>
                    <a:pt x="2600" y="451"/>
                  </a:lnTo>
                  <a:lnTo>
                    <a:pt x="2588" y="477"/>
                  </a:lnTo>
                  <a:lnTo>
                    <a:pt x="2577" y="502"/>
                  </a:lnTo>
                  <a:lnTo>
                    <a:pt x="2565" y="527"/>
                  </a:lnTo>
                  <a:lnTo>
                    <a:pt x="2551" y="551"/>
                  </a:lnTo>
                  <a:lnTo>
                    <a:pt x="2537" y="576"/>
                  </a:lnTo>
                  <a:lnTo>
                    <a:pt x="2523" y="600"/>
                  </a:lnTo>
                  <a:lnTo>
                    <a:pt x="2508" y="624"/>
                  </a:lnTo>
                  <a:lnTo>
                    <a:pt x="2493" y="647"/>
                  </a:lnTo>
                  <a:lnTo>
                    <a:pt x="2477" y="669"/>
                  </a:lnTo>
                  <a:lnTo>
                    <a:pt x="2461" y="693"/>
                  </a:lnTo>
                  <a:lnTo>
                    <a:pt x="2444" y="714"/>
                  </a:lnTo>
                  <a:lnTo>
                    <a:pt x="2426" y="737"/>
                  </a:lnTo>
                  <a:lnTo>
                    <a:pt x="2409" y="757"/>
                  </a:lnTo>
                  <a:lnTo>
                    <a:pt x="2390" y="778"/>
                  </a:lnTo>
                  <a:lnTo>
                    <a:pt x="2372" y="798"/>
                  </a:lnTo>
                  <a:lnTo>
                    <a:pt x="2352" y="819"/>
                  </a:lnTo>
                  <a:lnTo>
                    <a:pt x="2332" y="838"/>
                  </a:lnTo>
                  <a:lnTo>
                    <a:pt x="2312" y="857"/>
                  </a:lnTo>
                  <a:lnTo>
                    <a:pt x="2291" y="875"/>
                  </a:lnTo>
                  <a:lnTo>
                    <a:pt x="2270" y="893"/>
                  </a:lnTo>
                  <a:lnTo>
                    <a:pt x="2248" y="910"/>
                  </a:lnTo>
                  <a:lnTo>
                    <a:pt x="2226" y="927"/>
                  </a:lnTo>
                  <a:lnTo>
                    <a:pt x="2203" y="943"/>
                  </a:lnTo>
                  <a:lnTo>
                    <a:pt x="2181" y="959"/>
                  </a:lnTo>
                  <a:lnTo>
                    <a:pt x="2158" y="975"/>
                  </a:lnTo>
                  <a:lnTo>
                    <a:pt x="2134" y="989"/>
                  </a:lnTo>
                  <a:lnTo>
                    <a:pt x="2110" y="1004"/>
                  </a:lnTo>
                  <a:lnTo>
                    <a:pt x="2085" y="1018"/>
                  </a:lnTo>
                  <a:lnTo>
                    <a:pt x="2061" y="1031"/>
                  </a:lnTo>
                  <a:lnTo>
                    <a:pt x="2035" y="1044"/>
                  </a:lnTo>
                  <a:lnTo>
                    <a:pt x="2009" y="1055"/>
                  </a:lnTo>
                  <a:lnTo>
                    <a:pt x="1984" y="1066"/>
                  </a:lnTo>
                  <a:lnTo>
                    <a:pt x="1958" y="1077"/>
                  </a:lnTo>
                  <a:lnTo>
                    <a:pt x="1932" y="1087"/>
                  </a:lnTo>
                  <a:lnTo>
                    <a:pt x="1905" y="1097"/>
                  </a:lnTo>
                  <a:lnTo>
                    <a:pt x="1878" y="1105"/>
                  </a:lnTo>
                  <a:lnTo>
                    <a:pt x="1851" y="1113"/>
                  </a:lnTo>
                  <a:lnTo>
                    <a:pt x="1823" y="1120"/>
                  </a:lnTo>
                  <a:lnTo>
                    <a:pt x="1795" y="1128"/>
                  </a:lnTo>
                  <a:lnTo>
                    <a:pt x="1766" y="1134"/>
                  </a:lnTo>
                  <a:lnTo>
                    <a:pt x="1739" y="1140"/>
                  </a:lnTo>
                  <a:lnTo>
                    <a:pt x="1710" y="1144"/>
                  </a:lnTo>
                  <a:lnTo>
                    <a:pt x="1681" y="1148"/>
                  </a:lnTo>
                  <a:lnTo>
                    <a:pt x="1652" y="1151"/>
                  </a:lnTo>
                  <a:lnTo>
                    <a:pt x="1622" y="1153"/>
                  </a:lnTo>
                  <a:lnTo>
                    <a:pt x="1594" y="1156"/>
                  </a:lnTo>
                  <a:lnTo>
                    <a:pt x="1564" y="1157"/>
                  </a:lnTo>
                  <a:lnTo>
                    <a:pt x="1534" y="1158"/>
                  </a:lnTo>
                  <a:lnTo>
                    <a:pt x="1534" y="11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Freeform: Shape 30"/>
            <p:cNvSpPr>
              <a:spLocks/>
            </p:cNvSpPr>
            <p:nvPr/>
          </p:nvSpPr>
          <p:spPr bwMode="auto">
            <a:xfrm>
              <a:off x="9087628" y="3756846"/>
              <a:ext cx="486884" cy="48688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24 w 236"/>
                <a:gd name="T11" fmla="*/ 56 h 236"/>
                <a:gd name="T12" fmla="*/ 144 w 236"/>
                <a:gd name="T13" fmla="*/ 46 h 236"/>
                <a:gd name="T14" fmla="*/ 137 w 236"/>
                <a:gd name="T15" fmla="*/ 67 h 236"/>
                <a:gd name="T16" fmla="*/ 117 w 236"/>
                <a:gd name="T17" fmla="*/ 77 h 236"/>
                <a:gd name="T18" fmla="*/ 124 w 236"/>
                <a:gd name="T19" fmla="*/ 56 h 236"/>
                <a:gd name="T20" fmla="*/ 162 w 236"/>
                <a:gd name="T21" fmla="*/ 164 h 236"/>
                <a:gd name="T22" fmla="*/ 142 w 236"/>
                <a:gd name="T23" fmla="*/ 181 h 236"/>
                <a:gd name="T24" fmla="*/ 119 w 236"/>
                <a:gd name="T25" fmla="*/ 175 h 236"/>
                <a:gd name="T26" fmla="*/ 97 w 236"/>
                <a:gd name="T27" fmla="*/ 181 h 236"/>
                <a:gd name="T28" fmla="*/ 76 w 236"/>
                <a:gd name="T29" fmla="*/ 164 h 236"/>
                <a:gd name="T30" fmla="*/ 67 w 236"/>
                <a:gd name="T31" fmla="*/ 96 h 236"/>
                <a:gd name="T32" fmla="*/ 95 w 236"/>
                <a:gd name="T33" fmla="*/ 79 h 236"/>
                <a:gd name="T34" fmla="*/ 118 w 236"/>
                <a:gd name="T35" fmla="*/ 85 h 236"/>
                <a:gd name="T36" fmla="*/ 143 w 236"/>
                <a:gd name="T37" fmla="*/ 79 h 236"/>
                <a:gd name="T38" fmla="*/ 168 w 236"/>
                <a:gd name="T39" fmla="*/ 92 h 236"/>
                <a:gd name="T40" fmla="*/ 154 w 236"/>
                <a:gd name="T41" fmla="*/ 118 h 236"/>
                <a:gd name="T42" fmla="*/ 172 w 236"/>
                <a:gd name="T43" fmla="*/ 145 h 236"/>
                <a:gd name="T44" fmla="*/ 162 w 236"/>
                <a:gd name="T45" fmla="*/ 16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4" y="56"/>
                  </a:moveTo>
                  <a:cubicBezTo>
                    <a:pt x="129" y="50"/>
                    <a:pt x="137" y="46"/>
                    <a:pt x="144" y="46"/>
                  </a:cubicBezTo>
                  <a:cubicBezTo>
                    <a:pt x="144" y="54"/>
                    <a:pt x="141" y="62"/>
                    <a:pt x="137" y="67"/>
                  </a:cubicBezTo>
                  <a:cubicBezTo>
                    <a:pt x="132" y="73"/>
                    <a:pt x="124" y="78"/>
                    <a:pt x="117" y="77"/>
                  </a:cubicBezTo>
                  <a:cubicBezTo>
                    <a:pt x="115" y="69"/>
                    <a:pt x="119" y="61"/>
                    <a:pt x="124" y="56"/>
                  </a:cubicBezTo>
                  <a:close/>
                  <a:moveTo>
                    <a:pt x="162" y="164"/>
                  </a:moveTo>
                  <a:cubicBezTo>
                    <a:pt x="157" y="172"/>
                    <a:pt x="151" y="180"/>
                    <a:pt x="142" y="181"/>
                  </a:cubicBezTo>
                  <a:cubicBezTo>
                    <a:pt x="133" y="181"/>
                    <a:pt x="130" y="175"/>
                    <a:pt x="119" y="175"/>
                  </a:cubicBezTo>
                  <a:cubicBezTo>
                    <a:pt x="109" y="175"/>
                    <a:pt x="106" y="180"/>
                    <a:pt x="97" y="181"/>
                  </a:cubicBezTo>
                  <a:cubicBezTo>
                    <a:pt x="88" y="181"/>
                    <a:pt x="82" y="172"/>
                    <a:pt x="76" y="164"/>
                  </a:cubicBezTo>
                  <a:cubicBezTo>
                    <a:pt x="64" y="147"/>
                    <a:pt x="55" y="116"/>
                    <a:pt x="67" y="96"/>
                  </a:cubicBezTo>
                  <a:cubicBezTo>
                    <a:pt x="73" y="85"/>
                    <a:pt x="84" y="79"/>
                    <a:pt x="95" y="79"/>
                  </a:cubicBezTo>
                  <a:cubicBezTo>
                    <a:pt x="104" y="79"/>
                    <a:pt x="112" y="85"/>
                    <a:pt x="118" y="85"/>
                  </a:cubicBezTo>
                  <a:cubicBezTo>
                    <a:pt x="123" y="85"/>
                    <a:pt x="133" y="77"/>
                    <a:pt x="143" y="79"/>
                  </a:cubicBezTo>
                  <a:cubicBezTo>
                    <a:pt x="148" y="79"/>
                    <a:pt x="160" y="80"/>
                    <a:pt x="168" y="92"/>
                  </a:cubicBezTo>
                  <a:cubicBezTo>
                    <a:pt x="167" y="92"/>
                    <a:pt x="153" y="100"/>
                    <a:pt x="154" y="118"/>
                  </a:cubicBezTo>
                  <a:cubicBezTo>
                    <a:pt x="154" y="138"/>
                    <a:pt x="171" y="145"/>
                    <a:pt x="172" y="145"/>
                  </a:cubicBezTo>
                  <a:cubicBezTo>
                    <a:pt x="171" y="145"/>
                    <a:pt x="169" y="155"/>
                    <a:pt x="162" y="1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Freeform: Shape 31"/>
            <p:cNvSpPr>
              <a:spLocks/>
            </p:cNvSpPr>
            <p:nvPr/>
          </p:nvSpPr>
          <p:spPr bwMode="auto">
            <a:xfrm>
              <a:off x="6982300" y="2936688"/>
              <a:ext cx="486884" cy="48688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Freeform: Shape 32"/>
            <p:cNvSpPr>
              <a:spLocks/>
            </p:cNvSpPr>
            <p:nvPr/>
          </p:nvSpPr>
          <p:spPr bwMode="auto">
            <a:xfrm>
              <a:off x="2812593" y="2936688"/>
              <a:ext cx="486884" cy="48688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Freeform: Shape 33"/>
            <p:cNvSpPr>
              <a:spLocks/>
            </p:cNvSpPr>
            <p:nvPr/>
          </p:nvSpPr>
          <p:spPr bwMode="auto">
            <a:xfrm>
              <a:off x="4888024" y="3753520"/>
              <a:ext cx="486884" cy="48688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TextBox 37"/>
            <p:cNvSpPr txBox="1">
              <a:spLocks/>
            </p:cNvSpPr>
            <p:nvPr/>
          </p:nvSpPr>
          <p:spPr bwMode="auto">
            <a:xfrm>
              <a:off x="4416196" y="3301264"/>
              <a:ext cx="1433085" cy="2298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t" anchorCtr="0">
              <a:normAutofit fontScale="77500" lnSpcReduction="2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1867" b="1">
                  <a:solidFill>
                    <a:schemeClr val="accent2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0" name="TextBox 25"/>
            <p:cNvSpPr txBox="1">
              <a:spLocks/>
            </p:cNvSpPr>
            <p:nvPr/>
          </p:nvSpPr>
          <p:spPr bwMode="auto">
            <a:xfrm>
              <a:off x="8122751" y="1268757"/>
              <a:ext cx="2392974" cy="2359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0" tIns="0" rIns="360000" bIns="540000" anchor="b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>
                  <a:latin typeface="+mn-lt"/>
                  <a:ea typeface="+mn-ea"/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  <p:sp>
          <p:nvSpPr>
            <p:cNvPr id="21" name="TextBox 21"/>
            <p:cNvSpPr txBox="1">
              <a:spLocks/>
            </p:cNvSpPr>
            <p:nvPr/>
          </p:nvSpPr>
          <p:spPr bwMode="auto">
            <a:xfrm>
              <a:off x="8608220" y="3298965"/>
              <a:ext cx="1433085" cy="2298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t" anchorCtr="0">
              <a:normAutofit fontScale="77500" lnSpcReduction="2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1867" b="1">
                  <a:solidFill>
                    <a:schemeClr val="accent4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914A7AC7-B6D3-4373-A731-5C5A43DDA217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603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08585" y="1572639"/>
            <a:ext cx="1761477" cy="1766522"/>
            <a:chOff x="1183288" y="1844824"/>
            <a:chExt cx="2348636" cy="2355363"/>
          </a:xfrm>
        </p:grpSpPr>
        <p:grpSp>
          <p:nvGrpSpPr>
            <p:cNvPr id="32" name="组合 31"/>
            <p:cNvGrpSpPr/>
            <p:nvPr/>
          </p:nvGrpSpPr>
          <p:grpSpPr>
            <a:xfrm>
              <a:off x="1183288" y="3412793"/>
              <a:ext cx="1715248" cy="787394"/>
              <a:chOff x="5122025" y="525814"/>
              <a:chExt cx="2020976" cy="927740"/>
            </a:xfrm>
          </p:grpSpPr>
          <p:sp>
            <p:nvSpPr>
              <p:cNvPr id="38" name="文本框 22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 fontScale="77500" lnSpcReduction="2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>
                    <a:latin typeface="+mn-lt"/>
                    <a:ea typeface="+mn-ea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85000" lnSpcReduction="10000"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b="1">
                    <a:solidFill>
                      <a:schemeClr val="accent1"/>
                    </a:solidFill>
                    <a:latin typeface="+mn-lt"/>
                    <a:ea typeface="+mn-ea"/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1199456" y="1844824"/>
              <a:ext cx="2332468" cy="1330409"/>
              <a:chOff x="2056588" y="2818963"/>
              <a:chExt cx="2332468" cy="1330409"/>
            </a:xfrm>
          </p:grpSpPr>
          <p:sp>
            <p:nvSpPr>
              <p:cNvPr id="34" name="等腰三角形 33"/>
              <p:cNvSpPr/>
              <p:nvPr/>
            </p:nvSpPr>
            <p:spPr>
              <a:xfrm>
                <a:off x="3088656" y="2818963"/>
                <a:ext cx="1300400" cy="1330409"/>
              </a:xfrm>
              <a:prstGeom prst="triangle">
                <a:avLst/>
              </a:prstGeom>
              <a:solidFill>
                <a:schemeClr val="accent1">
                  <a:alpha val="66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5" name="等腰三角形 34"/>
              <p:cNvSpPr/>
              <p:nvPr/>
            </p:nvSpPr>
            <p:spPr>
              <a:xfrm>
                <a:off x="2468910" y="2818963"/>
                <a:ext cx="1300401" cy="1330409"/>
              </a:xfrm>
              <a:prstGeom prst="triangle">
                <a:avLst/>
              </a:prstGeom>
              <a:solidFill>
                <a:schemeClr val="accent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6" name="等腰三角形 35"/>
              <p:cNvSpPr/>
              <p:nvPr/>
            </p:nvSpPr>
            <p:spPr>
              <a:xfrm>
                <a:off x="2056588" y="3305697"/>
                <a:ext cx="824645" cy="843674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 anchorCtr="1">
                <a:normAutofit fontScale="85000" lnSpcReduction="20000"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bg1">
                        <a:lumMod val="100000"/>
                      </a:schemeClr>
                    </a:solidFill>
                    <a:cs typeface="+mn-ea"/>
                    <a:sym typeface="+mn-lt"/>
                  </a:rPr>
                  <a:t>1</a:t>
                </a:r>
                <a:endParaRPr lang="en-US" altLang="zh-CN" sz="2000" b="1" dirty="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 15" title="wr6E73WmjL"/>
              <p:cNvSpPr>
                <a:spLocks/>
              </p:cNvSpPr>
              <p:nvPr/>
            </p:nvSpPr>
            <p:spPr bwMode="auto">
              <a:xfrm>
                <a:off x="2938917" y="3443154"/>
                <a:ext cx="360388" cy="459883"/>
              </a:xfrm>
              <a:custGeom>
                <a:avLst/>
                <a:gdLst>
                  <a:gd name="connsiteX0" fmla="*/ 43815 w 258763"/>
                  <a:gd name="connsiteY0" fmla="*/ 130175 h 330201"/>
                  <a:gd name="connsiteX1" fmla="*/ 28575 w 258763"/>
                  <a:gd name="connsiteY1" fmla="*/ 147060 h 330201"/>
                  <a:gd name="connsiteX2" fmla="*/ 28575 w 258763"/>
                  <a:gd name="connsiteY2" fmla="*/ 227590 h 330201"/>
                  <a:gd name="connsiteX3" fmla="*/ 43815 w 258763"/>
                  <a:gd name="connsiteY3" fmla="*/ 244475 h 330201"/>
                  <a:gd name="connsiteX4" fmla="*/ 60325 w 258763"/>
                  <a:gd name="connsiteY4" fmla="*/ 227590 h 330201"/>
                  <a:gd name="connsiteX5" fmla="*/ 60325 w 258763"/>
                  <a:gd name="connsiteY5" fmla="*/ 147060 h 330201"/>
                  <a:gd name="connsiteX6" fmla="*/ 43815 w 258763"/>
                  <a:gd name="connsiteY6" fmla="*/ 130175 h 330201"/>
                  <a:gd name="connsiteX7" fmla="*/ 221457 w 258763"/>
                  <a:gd name="connsiteY7" fmla="*/ 98425 h 330201"/>
                  <a:gd name="connsiteX8" fmla="*/ 211138 w 258763"/>
                  <a:gd name="connsiteY8" fmla="*/ 110021 h 330201"/>
                  <a:gd name="connsiteX9" fmla="*/ 211138 w 258763"/>
                  <a:gd name="connsiteY9" fmla="*/ 265918 h 330201"/>
                  <a:gd name="connsiteX10" fmla="*/ 221457 w 258763"/>
                  <a:gd name="connsiteY10" fmla="*/ 276225 h 330201"/>
                  <a:gd name="connsiteX11" fmla="*/ 231776 w 258763"/>
                  <a:gd name="connsiteY11" fmla="*/ 265918 h 330201"/>
                  <a:gd name="connsiteX12" fmla="*/ 231776 w 258763"/>
                  <a:gd name="connsiteY12" fmla="*/ 110021 h 330201"/>
                  <a:gd name="connsiteX13" fmla="*/ 221457 w 258763"/>
                  <a:gd name="connsiteY13" fmla="*/ 98425 h 330201"/>
                  <a:gd name="connsiteX14" fmla="*/ 80216 w 258763"/>
                  <a:gd name="connsiteY14" fmla="*/ 71438 h 330201"/>
                  <a:gd name="connsiteX15" fmla="*/ 236768 w 258763"/>
                  <a:gd name="connsiteY15" fmla="*/ 71438 h 330201"/>
                  <a:gd name="connsiteX16" fmla="*/ 258763 w 258763"/>
                  <a:gd name="connsiteY16" fmla="*/ 93324 h 330201"/>
                  <a:gd name="connsiteX17" fmla="*/ 258763 w 258763"/>
                  <a:gd name="connsiteY17" fmla="*/ 274844 h 330201"/>
                  <a:gd name="connsiteX18" fmla="*/ 204423 w 258763"/>
                  <a:gd name="connsiteY18" fmla="*/ 330201 h 330201"/>
                  <a:gd name="connsiteX19" fmla="*/ 113856 w 258763"/>
                  <a:gd name="connsiteY19" fmla="*/ 330201 h 330201"/>
                  <a:gd name="connsiteX20" fmla="*/ 59515 w 258763"/>
                  <a:gd name="connsiteY20" fmla="*/ 274844 h 330201"/>
                  <a:gd name="connsiteX21" fmla="*/ 59515 w 258763"/>
                  <a:gd name="connsiteY21" fmla="*/ 267120 h 330201"/>
                  <a:gd name="connsiteX22" fmla="*/ 42696 w 258763"/>
                  <a:gd name="connsiteY22" fmla="*/ 270982 h 330201"/>
                  <a:gd name="connsiteX23" fmla="*/ 0 w 258763"/>
                  <a:gd name="connsiteY23" fmla="*/ 227211 h 330201"/>
                  <a:gd name="connsiteX24" fmla="*/ 0 w 258763"/>
                  <a:gd name="connsiteY24" fmla="*/ 147394 h 330201"/>
                  <a:gd name="connsiteX25" fmla="*/ 42696 w 258763"/>
                  <a:gd name="connsiteY25" fmla="*/ 103623 h 330201"/>
                  <a:gd name="connsiteX26" fmla="*/ 59515 w 258763"/>
                  <a:gd name="connsiteY26" fmla="*/ 107485 h 330201"/>
                  <a:gd name="connsiteX27" fmla="*/ 59515 w 258763"/>
                  <a:gd name="connsiteY27" fmla="*/ 93324 h 330201"/>
                  <a:gd name="connsiteX28" fmla="*/ 80216 w 258763"/>
                  <a:gd name="connsiteY28" fmla="*/ 71438 h 330201"/>
                  <a:gd name="connsiteX29" fmla="*/ 107950 w 258763"/>
                  <a:gd name="connsiteY29" fmla="*/ 0 h 330201"/>
                  <a:gd name="connsiteX30" fmla="*/ 109247 w 258763"/>
                  <a:gd name="connsiteY30" fmla="*/ 1290 h 330201"/>
                  <a:gd name="connsiteX31" fmla="*/ 113139 w 258763"/>
                  <a:gd name="connsiteY31" fmla="*/ 2580 h 330201"/>
                  <a:gd name="connsiteX32" fmla="*/ 119624 w 258763"/>
                  <a:gd name="connsiteY32" fmla="*/ 5160 h 330201"/>
                  <a:gd name="connsiteX33" fmla="*/ 126110 w 258763"/>
                  <a:gd name="connsiteY33" fmla="*/ 7739 h 330201"/>
                  <a:gd name="connsiteX34" fmla="*/ 144269 w 258763"/>
                  <a:gd name="connsiteY34" fmla="*/ 12899 h 330201"/>
                  <a:gd name="connsiteX35" fmla="*/ 145566 w 258763"/>
                  <a:gd name="connsiteY35" fmla="*/ 12899 h 330201"/>
                  <a:gd name="connsiteX36" fmla="*/ 146863 w 258763"/>
                  <a:gd name="connsiteY36" fmla="*/ 14189 h 330201"/>
                  <a:gd name="connsiteX37" fmla="*/ 148161 w 258763"/>
                  <a:gd name="connsiteY37" fmla="*/ 14189 h 330201"/>
                  <a:gd name="connsiteX38" fmla="*/ 149458 w 258763"/>
                  <a:gd name="connsiteY38" fmla="*/ 14189 h 330201"/>
                  <a:gd name="connsiteX39" fmla="*/ 152052 w 258763"/>
                  <a:gd name="connsiteY39" fmla="*/ 14189 h 330201"/>
                  <a:gd name="connsiteX40" fmla="*/ 154646 w 258763"/>
                  <a:gd name="connsiteY40" fmla="*/ 15478 h 330201"/>
                  <a:gd name="connsiteX41" fmla="*/ 155943 w 258763"/>
                  <a:gd name="connsiteY41" fmla="*/ 15478 h 330201"/>
                  <a:gd name="connsiteX42" fmla="*/ 157240 w 258763"/>
                  <a:gd name="connsiteY42" fmla="*/ 15478 h 330201"/>
                  <a:gd name="connsiteX43" fmla="*/ 158537 w 258763"/>
                  <a:gd name="connsiteY43" fmla="*/ 16768 h 330201"/>
                  <a:gd name="connsiteX44" fmla="*/ 159835 w 258763"/>
                  <a:gd name="connsiteY44" fmla="*/ 16768 h 330201"/>
                  <a:gd name="connsiteX45" fmla="*/ 162429 w 258763"/>
                  <a:gd name="connsiteY45" fmla="*/ 16768 h 330201"/>
                  <a:gd name="connsiteX46" fmla="*/ 165023 w 258763"/>
                  <a:gd name="connsiteY46" fmla="*/ 18058 h 330201"/>
                  <a:gd name="connsiteX47" fmla="*/ 166320 w 258763"/>
                  <a:gd name="connsiteY47" fmla="*/ 18058 h 330201"/>
                  <a:gd name="connsiteX48" fmla="*/ 167617 w 258763"/>
                  <a:gd name="connsiteY48" fmla="*/ 18058 h 330201"/>
                  <a:gd name="connsiteX49" fmla="*/ 168914 w 258763"/>
                  <a:gd name="connsiteY49" fmla="*/ 18058 h 330201"/>
                  <a:gd name="connsiteX50" fmla="*/ 170211 w 258763"/>
                  <a:gd name="connsiteY50" fmla="*/ 18058 h 330201"/>
                  <a:gd name="connsiteX51" fmla="*/ 176697 w 258763"/>
                  <a:gd name="connsiteY51" fmla="*/ 20638 h 330201"/>
                  <a:gd name="connsiteX52" fmla="*/ 188371 w 258763"/>
                  <a:gd name="connsiteY52" fmla="*/ 24507 h 330201"/>
                  <a:gd name="connsiteX53" fmla="*/ 193559 w 258763"/>
                  <a:gd name="connsiteY53" fmla="*/ 27087 h 330201"/>
                  <a:gd name="connsiteX54" fmla="*/ 194856 w 258763"/>
                  <a:gd name="connsiteY54" fmla="*/ 28377 h 330201"/>
                  <a:gd name="connsiteX55" fmla="*/ 196154 w 258763"/>
                  <a:gd name="connsiteY55" fmla="*/ 29667 h 330201"/>
                  <a:gd name="connsiteX56" fmla="*/ 197451 w 258763"/>
                  <a:gd name="connsiteY56" fmla="*/ 29667 h 330201"/>
                  <a:gd name="connsiteX57" fmla="*/ 198748 w 258763"/>
                  <a:gd name="connsiteY57" fmla="*/ 30957 h 330201"/>
                  <a:gd name="connsiteX58" fmla="*/ 207828 w 258763"/>
                  <a:gd name="connsiteY58" fmla="*/ 38696 h 330201"/>
                  <a:gd name="connsiteX59" fmla="*/ 213016 w 258763"/>
                  <a:gd name="connsiteY59" fmla="*/ 47725 h 330201"/>
                  <a:gd name="connsiteX60" fmla="*/ 214313 w 258763"/>
                  <a:gd name="connsiteY60" fmla="*/ 55464 h 330201"/>
                  <a:gd name="connsiteX61" fmla="*/ 214313 w 258763"/>
                  <a:gd name="connsiteY61" fmla="*/ 58044 h 330201"/>
                  <a:gd name="connsiteX62" fmla="*/ 213016 w 258763"/>
                  <a:gd name="connsiteY62" fmla="*/ 59334 h 330201"/>
                  <a:gd name="connsiteX63" fmla="*/ 213016 w 258763"/>
                  <a:gd name="connsiteY63" fmla="*/ 60623 h 330201"/>
                  <a:gd name="connsiteX64" fmla="*/ 213016 w 258763"/>
                  <a:gd name="connsiteY64" fmla="*/ 61913 h 330201"/>
                  <a:gd name="connsiteX65" fmla="*/ 211719 w 258763"/>
                  <a:gd name="connsiteY65" fmla="*/ 60623 h 330201"/>
                  <a:gd name="connsiteX66" fmla="*/ 210422 w 258763"/>
                  <a:gd name="connsiteY66" fmla="*/ 59334 h 330201"/>
                  <a:gd name="connsiteX67" fmla="*/ 209125 w 258763"/>
                  <a:gd name="connsiteY67" fmla="*/ 58044 h 330201"/>
                  <a:gd name="connsiteX68" fmla="*/ 203936 w 258763"/>
                  <a:gd name="connsiteY68" fmla="*/ 54174 h 330201"/>
                  <a:gd name="connsiteX69" fmla="*/ 197451 w 258763"/>
                  <a:gd name="connsiteY69" fmla="*/ 51594 h 330201"/>
                  <a:gd name="connsiteX70" fmla="*/ 189668 w 258763"/>
                  <a:gd name="connsiteY70" fmla="*/ 50305 h 330201"/>
                  <a:gd name="connsiteX71" fmla="*/ 187074 w 258763"/>
                  <a:gd name="connsiteY71" fmla="*/ 50305 h 330201"/>
                  <a:gd name="connsiteX72" fmla="*/ 184480 w 258763"/>
                  <a:gd name="connsiteY72" fmla="*/ 49015 h 330201"/>
                  <a:gd name="connsiteX73" fmla="*/ 180588 w 258763"/>
                  <a:gd name="connsiteY73" fmla="*/ 47725 h 330201"/>
                  <a:gd name="connsiteX74" fmla="*/ 170211 w 258763"/>
                  <a:gd name="connsiteY74" fmla="*/ 46435 h 330201"/>
                  <a:gd name="connsiteX75" fmla="*/ 165023 w 258763"/>
                  <a:gd name="connsiteY75" fmla="*/ 45145 h 330201"/>
                  <a:gd name="connsiteX76" fmla="*/ 163726 w 258763"/>
                  <a:gd name="connsiteY76" fmla="*/ 45145 h 330201"/>
                  <a:gd name="connsiteX77" fmla="*/ 162429 w 258763"/>
                  <a:gd name="connsiteY77" fmla="*/ 45145 h 330201"/>
                  <a:gd name="connsiteX78" fmla="*/ 159835 w 258763"/>
                  <a:gd name="connsiteY78" fmla="*/ 43855 h 330201"/>
                  <a:gd name="connsiteX79" fmla="*/ 158537 w 258763"/>
                  <a:gd name="connsiteY79" fmla="*/ 43855 h 330201"/>
                  <a:gd name="connsiteX80" fmla="*/ 155943 w 258763"/>
                  <a:gd name="connsiteY80" fmla="*/ 42565 h 330201"/>
                  <a:gd name="connsiteX81" fmla="*/ 152052 w 258763"/>
                  <a:gd name="connsiteY81" fmla="*/ 42565 h 330201"/>
                  <a:gd name="connsiteX82" fmla="*/ 149458 w 258763"/>
                  <a:gd name="connsiteY82" fmla="*/ 41276 h 330201"/>
                  <a:gd name="connsiteX83" fmla="*/ 146863 w 258763"/>
                  <a:gd name="connsiteY83" fmla="*/ 39986 h 330201"/>
                  <a:gd name="connsiteX84" fmla="*/ 135189 w 258763"/>
                  <a:gd name="connsiteY84" fmla="*/ 34826 h 330201"/>
                  <a:gd name="connsiteX85" fmla="*/ 124813 w 258763"/>
                  <a:gd name="connsiteY85" fmla="*/ 27087 h 330201"/>
                  <a:gd name="connsiteX86" fmla="*/ 117030 w 258763"/>
                  <a:gd name="connsiteY86" fmla="*/ 19348 h 330201"/>
                  <a:gd name="connsiteX87" fmla="*/ 111841 w 258763"/>
                  <a:gd name="connsiteY87" fmla="*/ 12899 h 330201"/>
                  <a:gd name="connsiteX88" fmla="*/ 109247 w 258763"/>
                  <a:gd name="connsiteY88" fmla="*/ 6450 h 330201"/>
                  <a:gd name="connsiteX89" fmla="*/ 107950 w 258763"/>
                  <a:gd name="connsiteY89" fmla="*/ 1290 h 330201"/>
                  <a:gd name="connsiteX90" fmla="*/ 107950 w 258763"/>
                  <a:gd name="connsiteY90" fmla="*/ 0 h 330201"/>
                  <a:gd name="connsiteX91" fmla="*/ 9525 w 258763"/>
                  <a:gd name="connsiteY91" fmla="*/ 0 h 330201"/>
                  <a:gd name="connsiteX92" fmla="*/ 10822 w 258763"/>
                  <a:gd name="connsiteY92" fmla="*/ 1290 h 330201"/>
                  <a:gd name="connsiteX93" fmla="*/ 14713 w 258763"/>
                  <a:gd name="connsiteY93" fmla="*/ 2580 h 330201"/>
                  <a:gd name="connsiteX94" fmla="*/ 19902 w 258763"/>
                  <a:gd name="connsiteY94" fmla="*/ 5160 h 330201"/>
                  <a:gd name="connsiteX95" fmla="*/ 27684 w 258763"/>
                  <a:gd name="connsiteY95" fmla="*/ 7739 h 330201"/>
                  <a:gd name="connsiteX96" fmla="*/ 45844 w 258763"/>
                  <a:gd name="connsiteY96" fmla="*/ 12899 h 330201"/>
                  <a:gd name="connsiteX97" fmla="*/ 47141 w 258763"/>
                  <a:gd name="connsiteY97" fmla="*/ 12899 h 330201"/>
                  <a:gd name="connsiteX98" fmla="*/ 48438 w 258763"/>
                  <a:gd name="connsiteY98" fmla="*/ 12899 h 330201"/>
                  <a:gd name="connsiteX99" fmla="*/ 48438 w 258763"/>
                  <a:gd name="connsiteY99" fmla="*/ 14189 h 330201"/>
                  <a:gd name="connsiteX100" fmla="*/ 49735 w 258763"/>
                  <a:gd name="connsiteY100" fmla="*/ 14189 h 330201"/>
                  <a:gd name="connsiteX101" fmla="*/ 52329 w 258763"/>
                  <a:gd name="connsiteY101" fmla="*/ 14189 h 330201"/>
                  <a:gd name="connsiteX102" fmla="*/ 54924 w 258763"/>
                  <a:gd name="connsiteY102" fmla="*/ 15478 h 330201"/>
                  <a:gd name="connsiteX103" fmla="*/ 56221 w 258763"/>
                  <a:gd name="connsiteY103" fmla="*/ 15478 h 330201"/>
                  <a:gd name="connsiteX104" fmla="*/ 57518 w 258763"/>
                  <a:gd name="connsiteY104" fmla="*/ 15478 h 330201"/>
                  <a:gd name="connsiteX105" fmla="*/ 58815 w 258763"/>
                  <a:gd name="connsiteY105" fmla="*/ 15478 h 330201"/>
                  <a:gd name="connsiteX106" fmla="*/ 60112 w 258763"/>
                  <a:gd name="connsiteY106" fmla="*/ 16768 h 330201"/>
                  <a:gd name="connsiteX107" fmla="*/ 62706 w 258763"/>
                  <a:gd name="connsiteY107" fmla="*/ 16768 h 330201"/>
                  <a:gd name="connsiteX108" fmla="*/ 65301 w 258763"/>
                  <a:gd name="connsiteY108" fmla="*/ 18058 h 330201"/>
                  <a:gd name="connsiteX109" fmla="*/ 66598 w 258763"/>
                  <a:gd name="connsiteY109" fmla="*/ 18058 h 330201"/>
                  <a:gd name="connsiteX110" fmla="*/ 69192 w 258763"/>
                  <a:gd name="connsiteY110" fmla="*/ 18058 h 330201"/>
                  <a:gd name="connsiteX111" fmla="*/ 70489 w 258763"/>
                  <a:gd name="connsiteY111" fmla="*/ 18058 h 330201"/>
                  <a:gd name="connsiteX112" fmla="*/ 71786 w 258763"/>
                  <a:gd name="connsiteY112" fmla="*/ 18058 h 330201"/>
                  <a:gd name="connsiteX113" fmla="*/ 76975 w 258763"/>
                  <a:gd name="connsiteY113" fmla="*/ 20638 h 330201"/>
                  <a:gd name="connsiteX114" fmla="*/ 89946 w 258763"/>
                  <a:gd name="connsiteY114" fmla="*/ 24507 h 330201"/>
                  <a:gd name="connsiteX115" fmla="*/ 95134 w 258763"/>
                  <a:gd name="connsiteY115" fmla="*/ 27087 h 330201"/>
                  <a:gd name="connsiteX116" fmla="*/ 96431 w 258763"/>
                  <a:gd name="connsiteY116" fmla="*/ 28377 h 330201"/>
                  <a:gd name="connsiteX117" fmla="*/ 97728 w 258763"/>
                  <a:gd name="connsiteY117" fmla="*/ 28377 h 330201"/>
                  <a:gd name="connsiteX118" fmla="*/ 99025 w 258763"/>
                  <a:gd name="connsiteY118" fmla="*/ 29667 h 330201"/>
                  <a:gd name="connsiteX119" fmla="*/ 100323 w 258763"/>
                  <a:gd name="connsiteY119" fmla="*/ 30957 h 330201"/>
                  <a:gd name="connsiteX120" fmla="*/ 108105 w 258763"/>
                  <a:gd name="connsiteY120" fmla="*/ 38696 h 330201"/>
                  <a:gd name="connsiteX121" fmla="*/ 113294 w 258763"/>
                  <a:gd name="connsiteY121" fmla="*/ 47725 h 330201"/>
                  <a:gd name="connsiteX122" fmla="*/ 114591 w 258763"/>
                  <a:gd name="connsiteY122" fmla="*/ 55464 h 330201"/>
                  <a:gd name="connsiteX123" fmla="*/ 114591 w 258763"/>
                  <a:gd name="connsiteY123" fmla="*/ 58044 h 330201"/>
                  <a:gd name="connsiteX124" fmla="*/ 114591 w 258763"/>
                  <a:gd name="connsiteY124" fmla="*/ 59334 h 330201"/>
                  <a:gd name="connsiteX125" fmla="*/ 114591 w 258763"/>
                  <a:gd name="connsiteY125" fmla="*/ 60623 h 330201"/>
                  <a:gd name="connsiteX126" fmla="*/ 113294 w 258763"/>
                  <a:gd name="connsiteY126" fmla="*/ 61913 h 330201"/>
                  <a:gd name="connsiteX127" fmla="*/ 111997 w 258763"/>
                  <a:gd name="connsiteY127" fmla="*/ 60623 h 330201"/>
                  <a:gd name="connsiteX128" fmla="*/ 111997 w 258763"/>
                  <a:gd name="connsiteY128" fmla="*/ 59334 h 330201"/>
                  <a:gd name="connsiteX129" fmla="*/ 110700 w 258763"/>
                  <a:gd name="connsiteY129" fmla="*/ 58044 h 330201"/>
                  <a:gd name="connsiteX130" fmla="*/ 109403 w 258763"/>
                  <a:gd name="connsiteY130" fmla="*/ 58044 h 330201"/>
                  <a:gd name="connsiteX131" fmla="*/ 104214 w 258763"/>
                  <a:gd name="connsiteY131" fmla="*/ 54174 h 330201"/>
                  <a:gd name="connsiteX132" fmla="*/ 97728 w 258763"/>
                  <a:gd name="connsiteY132" fmla="*/ 51594 h 330201"/>
                  <a:gd name="connsiteX133" fmla="*/ 89946 w 258763"/>
                  <a:gd name="connsiteY133" fmla="*/ 50305 h 330201"/>
                  <a:gd name="connsiteX134" fmla="*/ 88649 w 258763"/>
                  <a:gd name="connsiteY134" fmla="*/ 50305 h 330201"/>
                  <a:gd name="connsiteX135" fmla="*/ 86054 w 258763"/>
                  <a:gd name="connsiteY135" fmla="*/ 49015 h 330201"/>
                  <a:gd name="connsiteX136" fmla="*/ 80866 w 258763"/>
                  <a:gd name="connsiteY136" fmla="*/ 47725 h 330201"/>
                  <a:gd name="connsiteX137" fmla="*/ 71786 w 258763"/>
                  <a:gd name="connsiteY137" fmla="*/ 46435 h 330201"/>
                  <a:gd name="connsiteX138" fmla="*/ 66598 w 258763"/>
                  <a:gd name="connsiteY138" fmla="*/ 45145 h 330201"/>
                  <a:gd name="connsiteX139" fmla="*/ 65301 w 258763"/>
                  <a:gd name="connsiteY139" fmla="*/ 45145 h 330201"/>
                  <a:gd name="connsiteX140" fmla="*/ 64003 w 258763"/>
                  <a:gd name="connsiteY140" fmla="*/ 45145 h 330201"/>
                  <a:gd name="connsiteX141" fmla="*/ 62706 w 258763"/>
                  <a:gd name="connsiteY141" fmla="*/ 45145 h 330201"/>
                  <a:gd name="connsiteX142" fmla="*/ 61409 w 258763"/>
                  <a:gd name="connsiteY142" fmla="*/ 43855 h 330201"/>
                  <a:gd name="connsiteX143" fmla="*/ 60112 w 258763"/>
                  <a:gd name="connsiteY143" fmla="*/ 43855 h 330201"/>
                  <a:gd name="connsiteX144" fmla="*/ 56221 w 258763"/>
                  <a:gd name="connsiteY144" fmla="*/ 42565 h 330201"/>
                  <a:gd name="connsiteX145" fmla="*/ 53627 w 258763"/>
                  <a:gd name="connsiteY145" fmla="*/ 42565 h 330201"/>
                  <a:gd name="connsiteX146" fmla="*/ 51032 w 258763"/>
                  <a:gd name="connsiteY146" fmla="*/ 41276 h 330201"/>
                  <a:gd name="connsiteX147" fmla="*/ 47141 w 258763"/>
                  <a:gd name="connsiteY147" fmla="*/ 39986 h 330201"/>
                  <a:gd name="connsiteX148" fmla="*/ 36764 w 258763"/>
                  <a:gd name="connsiteY148" fmla="*/ 34826 h 330201"/>
                  <a:gd name="connsiteX149" fmla="*/ 26387 w 258763"/>
                  <a:gd name="connsiteY149" fmla="*/ 27087 h 330201"/>
                  <a:gd name="connsiteX150" fmla="*/ 18605 w 258763"/>
                  <a:gd name="connsiteY150" fmla="*/ 19348 h 330201"/>
                  <a:gd name="connsiteX151" fmla="*/ 13416 w 258763"/>
                  <a:gd name="connsiteY151" fmla="*/ 12899 h 330201"/>
                  <a:gd name="connsiteX152" fmla="*/ 10822 w 258763"/>
                  <a:gd name="connsiteY152" fmla="*/ 6450 h 330201"/>
                  <a:gd name="connsiteX153" fmla="*/ 9525 w 258763"/>
                  <a:gd name="connsiteY153" fmla="*/ 1290 h 330201"/>
                  <a:gd name="connsiteX154" fmla="*/ 9525 w 258763"/>
                  <a:gd name="connsiteY154" fmla="*/ 0 h 33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58763" h="330201">
                    <a:moveTo>
                      <a:pt x="43815" y="130175"/>
                    </a:moveTo>
                    <a:cubicBezTo>
                      <a:pt x="34925" y="130175"/>
                      <a:pt x="28575" y="137968"/>
                      <a:pt x="28575" y="147060"/>
                    </a:cubicBezTo>
                    <a:cubicBezTo>
                      <a:pt x="28575" y="147060"/>
                      <a:pt x="28575" y="147060"/>
                      <a:pt x="28575" y="227590"/>
                    </a:cubicBezTo>
                    <a:cubicBezTo>
                      <a:pt x="28575" y="236682"/>
                      <a:pt x="34925" y="244475"/>
                      <a:pt x="43815" y="244475"/>
                    </a:cubicBezTo>
                    <a:cubicBezTo>
                      <a:pt x="52705" y="244475"/>
                      <a:pt x="60325" y="236682"/>
                      <a:pt x="60325" y="227590"/>
                    </a:cubicBezTo>
                    <a:cubicBezTo>
                      <a:pt x="60325" y="227590"/>
                      <a:pt x="60325" y="227590"/>
                      <a:pt x="60325" y="147060"/>
                    </a:cubicBezTo>
                    <a:cubicBezTo>
                      <a:pt x="60325" y="137968"/>
                      <a:pt x="52705" y="130175"/>
                      <a:pt x="43815" y="130175"/>
                    </a:cubicBezTo>
                    <a:close/>
                    <a:moveTo>
                      <a:pt x="221457" y="98425"/>
                    </a:moveTo>
                    <a:cubicBezTo>
                      <a:pt x="215008" y="98425"/>
                      <a:pt x="211138" y="103579"/>
                      <a:pt x="211138" y="110021"/>
                    </a:cubicBezTo>
                    <a:lnTo>
                      <a:pt x="211138" y="265918"/>
                    </a:lnTo>
                    <a:cubicBezTo>
                      <a:pt x="211138" y="271072"/>
                      <a:pt x="215008" y="276225"/>
                      <a:pt x="221457" y="276225"/>
                    </a:cubicBezTo>
                    <a:cubicBezTo>
                      <a:pt x="227907" y="276225"/>
                      <a:pt x="231776" y="271072"/>
                      <a:pt x="231776" y="265918"/>
                    </a:cubicBezTo>
                    <a:cubicBezTo>
                      <a:pt x="231776" y="265918"/>
                      <a:pt x="231776" y="265918"/>
                      <a:pt x="231776" y="110021"/>
                    </a:cubicBezTo>
                    <a:cubicBezTo>
                      <a:pt x="231776" y="103579"/>
                      <a:pt x="227907" y="98425"/>
                      <a:pt x="221457" y="98425"/>
                    </a:cubicBezTo>
                    <a:close/>
                    <a:moveTo>
                      <a:pt x="80216" y="71438"/>
                    </a:moveTo>
                    <a:cubicBezTo>
                      <a:pt x="80216" y="71438"/>
                      <a:pt x="80216" y="71438"/>
                      <a:pt x="236768" y="71438"/>
                    </a:cubicBezTo>
                    <a:cubicBezTo>
                      <a:pt x="258763" y="71438"/>
                      <a:pt x="258763" y="71438"/>
                      <a:pt x="258763" y="93324"/>
                    </a:cubicBezTo>
                    <a:cubicBezTo>
                      <a:pt x="258763" y="93324"/>
                      <a:pt x="258763" y="93324"/>
                      <a:pt x="258763" y="274844"/>
                    </a:cubicBezTo>
                    <a:cubicBezTo>
                      <a:pt x="258763" y="330201"/>
                      <a:pt x="258763" y="330201"/>
                      <a:pt x="204423" y="330201"/>
                    </a:cubicBezTo>
                    <a:cubicBezTo>
                      <a:pt x="204423" y="330201"/>
                      <a:pt x="204423" y="330201"/>
                      <a:pt x="113856" y="330201"/>
                    </a:cubicBezTo>
                    <a:cubicBezTo>
                      <a:pt x="59515" y="330201"/>
                      <a:pt x="59515" y="330201"/>
                      <a:pt x="59515" y="274844"/>
                    </a:cubicBezTo>
                    <a:cubicBezTo>
                      <a:pt x="59515" y="274844"/>
                      <a:pt x="59515" y="274844"/>
                      <a:pt x="59515" y="267120"/>
                    </a:cubicBezTo>
                    <a:cubicBezTo>
                      <a:pt x="54340" y="269694"/>
                      <a:pt x="49165" y="270982"/>
                      <a:pt x="42696" y="270982"/>
                    </a:cubicBezTo>
                    <a:cubicBezTo>
                      <a:pt x="19407" y="270982"/>
                      <a:pt x="0" y="251671"/>
                      <a:pt x="0" y="227211"/>
                    </a:cubicBezTo>
                    <a:cubicBezTo>
                      <a:pt x="0" y="227211"/>
                      <a:pt x="0" y="227211"/>
                      <a:pt x="0" y="147394"/>
                    </a:cubicBezTo>
                    <a:cubicBezTo>
                      <a:pt x="0" y="122933"/>
                      <a:pt x="19407" y="103623"/>
                      <a:pt x="42696" y="103623"/>
                    </a:cubicBezTo>
                    <a:cubicBezTo>
                      <a:pt x="49165" y="103623"/>
                      <a:pt x="54340" y="104910"/>
                      <a:pt x="59515" y="107485"/>
                    </a:cubicBezTo>
                    <a:cubicBezTo>
                      <a:pt x="59515" y="107485"/>
                      <a:pt x="59515" y="107485"/>
                      <a:pt x="59515" y="93324"/>
                    </a:cubicBezTo>
                    <a:cubicBezTo>
                      <a:pt x="59515" y="71438"/>
                      <a:pt x="59515" y="71438"/>
                      <a:pt x="80216" y="71438"/>
                    </a:cubicBezTo>
                    <a:close/>
                    <a:moveTo>
                      <a:pt x="107950" y="0"/>
                    </a:moveTo>
                    <a:cubicBezTo>
                      <a:pt x="107950" y="0"/>
                      <a:pt x="107950" y="0"/>
                      <a:pt x="109247" y="1290"/>
                    </a:cubicBezTo>
                    <a:cubicBezTo>
                      <a:pt x="110544" y="1290"/>
                      <a:pt x="111841" y="2580"/>
                      <a:pt x="113139" y="2580"/>
                    </a:cubicBezTo>
                    <a:cubicBezTo>
                      <a:pt x="114436" y="3870"/>
                      <a:pt x="117030" y="3870"/>
                      <a:pt x="119624" y="5160"/>
                    </a:cubicBezTo>
                    <a:cubicBezTo>
                      <a:pt x="120921" y="6450"/>
                      <a:pt x="123515" y="6450"/>
                      <a:pt x="126110" y="7739"/>
                    </a:cubicBezTo>
                    <a:cubicBezTo>
                      <a:pt x="131298" y="10319"/>
                      <a:pt x="137784" y="11609"/>
                      <a:pt x="144269" y="12899"/>
                    </a:cubicBezTo>
                    <a:cubicBezTo>
                      <a:pt x="144269" y="12899"/>
                      <a:pt x="144269" y="12899"/>
                      <a:pt x="145566" y="12899"/>
                    </a:cubicBezTo>
                    <a:cubicBezTo>
                      <a:pt x="145566" y="12899"/>
                      <a:pt x="146863" y="12899"/>
                      <a:pt x="146863" y="14189"/>
                    </a:cubicBezTo>
                    <a:cubicBezTo>
                      <a:pt x="146863" y="14189"/>
                      <a:pt x="146863" y="14189"/>
                      <a:pt x="148161" y="14189"/>
                    </a:cubicBezTo>
                    <a:cubicBezTo>
                      <a:pt x="148161" y="14189"/>
                      <a:pt x="149458" y="14189"/>
                      <a:pt x="149458" y="14189"/>
                    </a:cubicBezTo>
                    <a:cubicBezTo>
                      <a:pt x="149458" y="14189"/>
                      <a:pt x="150755" y="14189"/>
                      <a:pt x="152052" y="14189"/>
                    </a:cubicBezTo>
                    <a:cubicBezTo>
                      <a:pt x="152052" y="15478"/>
                      <a:pt x="153349" y="15478"/>
                      <a:pt x="154646" y="15478"/>
                    </a:cubicBezTo>
                    <a:cubicBezTo>
                      <a:pt x="154646" y="15478"/>
                      <a:pt x="154646" y="15478"/>
                      <a:pt x="155943" y="15478"/>
                    </a:cubicBezTo>
                    <a:cubicBezTo>
                      <a:pt x="155943" y="15478"/>
                      <a:pt x="155943" y="15478"/>
                      <a:pt x="157240" y="15478"/>
                    </a:cubicBezTo>
                    <a:cubicBezTo>
                      <a:pt x="157240" y="15478"/>
                      <a:pt x="157240" y="15478"/>
                      <a:pt x="158537" y="16768"/>
                    </a:cubicBezTo>
                    <a:cubicBezTo>
                      <a:pt x="158537" y="16768"/>
                      <a:pt x="158537" y="16768"/>
                      <a:pt x="159835" y="16768"/>
                    </a:cubicBezTo>
                    <a:cubicBezTo>
                      <a:pt x="161132" y="16768"/>
                      <a:pt x="161132" y="16768"/>
                      <a:pt x="162429" y="16768"/>
                    </a:cubicBezTo>
                    <a:cubicBezTo>
                      <a:pt x="163726" y="16768"/>
                      <a:pt x="163726" y="16768"/>
                      <a:pt x="165023" y="18058"/>
                    </a:cubicBezTo>
                    <a:cubicBezTo>
                      <a:pt x="165023" y="18058"/>
                      <a:pt x="165023" y="18058"/>
                      <a:pt x="166320" y="18058"/>
                    </a:cubicBezTo>
                    <a:cubicBezTo>
                      <a:pt x="166320" y="18058"/>
                      <a:pt x="166320" y="18058"/>
                      <a:pt x="167617" y="18058"/>
                    </a:cubicBezTo>
                    <a:cubicBezTo>
                      <a:pt x="167617" y="18058"/>
                      <a:pt x="167617" y="18058"/>
                      <a:pt x="168914" y="18058"/>
                    </a:cubicBezTo>
                    <a:cubicBezTo>
                      <a:pt x="168914" y="18058"/>
                      <a:pt x="168914" y="18058"/>
                      <a:pt x="170211" y="18058"/>
                    </a:cubicBezTo>
                    <a:cubicBezTo>
                      <a:pt x="172806" y="19348"/>
                      <a:pt x="174103" y="19348"/>
                      <a:pt x="176697" y="20638"/>
                    </a:cubicBezTo>
                    <a:cubicBezTo>
                      <a:pt x="180588" y="21928"/>
                      <a:pt x="184480" y="23218"/>
                      <a:pt x="188371" y="24507"/>
                    </a:cubicBezTo>
                    <a:cubicBezTo>
                      <a:pt x="190965" y="25797"/>
                      <a:pt x="192262" y="25797"/>
                      <a:pt x="193559" y="27087"/>
                    </a:cubicBezTo>
                    <a:cubicBezTo>
                      <a:pt x="194856" y="28377"/>
                      <a:pt x="194856" y="28377"/>
                      <a:pt x="194856" y="28377"/>
                    </a:cubicBezTo>
                    <a:cubicBezTo>
                      <a:pt x="196154" y="28377"/>
                      <a:pt x="196154" y="28377"/>
                      <a:pt x="196154" y="29667"/>
                    </a:cubicBezTo>
                    <a:cubicBezTo>
                      <a:pt x="197451" y="29667"/>
                      <a:pt x="197451" y="29667"/>
                      <a:pt x="197451" y="29667"/>
                    </a:cubicBezTo>
                    <a:cubicBezTo>
                      <a:pt x="198748" y="29667"/>
                      <a:pt x="198748" y="30957"/>
                      <a:pt x="198748" y="30957"/>
                    </a:cubicBezTo>
                    <a:cubicBezTo>
                      <a:pt x="202639" y="33536"/>
                      <a:pt x="205233" y="36116"/>
                      <a:pt x="207828" y="38696"/>
                    </a:cubicBezTo>
                    <a:cubicBezTo>
                      <a:pt x="210422" y="41276"/>
                      <a:pt x="211719" y="45145"/>
                      <a:pt x="213016" y="47725"/>
                    </a:cubicBezTo>
                    <a:cubicBezTo>
                      <a:pt x="214313" y="50305"/>
                      <a:pt x="214313" y="52884"/>
                      <a:pt x="214313" y="55464"/>
                    </a:cubicBezTo>
                    <a:cubicBezTo>
                      <a:pt x="214313" y="56754"/>
                      <a:pt x="214313" y="56754"/>
                      <a:pt x="214313" y="58044"/>
                    </a:cubicBezTo>
                    <a:cubicBezTo>
                      <a:pt x="214313" y="58044"/>
                      <a:pt x="214313" y="59334"/>
                      <a:pt x="213016" y="59334"/>
                    </a:cubicBezTo>
                    <a:cubicBezTo>
                      <a:pt x="213016" y="59334"/>
                      <a:pt x="213016" y="59334"/>
                      <a:pt x="213016" y="60623"/>
                    </a:cubicBezTo>
                    <a:cubicBezTo>
                      <a:pt x="213016" y="61913"/>
                      <a:pt x="213016" y="61913"/>
                      <a:pt x="213016" y="61913"/>
                    </a:cubicBezTo>
                    <a:cubicBezTo>
                      <a:pt x="213016" y="61913"/>
                      <a:pt x="213016" y="61913"/>
                      <a:pt x="211719" y="60623"/>
                    </a:cubicBezTo>
                    <a:cubicBezTo>
                      <a:pt x="211719" y="60623"/>
                      <a:pt x="211719" y="59334"/>
                      <a:pt x="210422" y="59334"/>
                    </a:cubicBezTo>
                    <a:cubicBezTo>
                      <a:pt x="210422" y="59334"/>
                      <a:pt x="210422" y="58044"/>
                      <a:pt x="209125" y="58044"/>
                    </a:cubicBezTo>
                    <a:cubicBezTo>
                      <a:pt x="207828" y="56754"/>
                      <a:pt x="205233" y="55464"/>
                      <a:pt x="203936" y="54174"/>
                    </a:cubicBezTo>
                    <a:cubicBezTo>
                      <a:pt x="201342" y="54174"/>
                      <a:pt x="200045" y="52884"/>
                      <a:pt x="197451" y="51594"/>
                    </a:cubicBezTo>
                    <a:cubicBezTo>
                      <a:pt x="194856" y="51594"/>
                      <a:pt x="192262" y="50305"/>
                      <a:pt x="189668" y="50305"/>
                    </a:cubicBezTo>
                    <a:cubicBezTo>
                      <a:pt x="188371" y="50305"/>
                      <a:pt x="188371" y="50305"/>
                      <a:pt x="187074" y="50305"/>
                    </a:cubicBezTo>
                    <a:cubicBezTo>
                      <a:pt x="187074" y="49015"/>
                      <a:pt x="185777" y="49015"/>
                      <a:pt x="184480" y="49015"/>
                    </a:cubicBezTo>
                    <a:cubicBezTo>
                      <a:pt x="183182" y="49015"/>
                      <a:pt x="181885" y="49015"/>
                      <a:pt x="180588" y="47725"/>
                    </a:cubicBezTo>
                    <a:cubicBezTo>
                      <a:pt x="176697" y="47725"/>
                      <a:pt x="174103" y="47725"/>
                      <a:pt x="170211" y="46435"/>
                    </a:cubicBezTo>
                    <a:cubicBezTo>
                      <a:pt x="168914" y="46435"/>
                      <a:pt x="166320" y="45145"/>
                      <a:pt x="165023" y="45145"/>
                    </a:cubicBezTo>
                    <a:cubicBezTo>
                      <a:pt x="165023" y="45145"/>
                      <a:pt x="165023" y="45145"/>
                      <a:pt x="163726" y="45145"/>
                    </a:cubicBezTo>
                    <a:cubicBezTo>
                      <a:pt x="163726" y="45145"/>
                      <a:pt x="163726" y="45145"/>
                      <a:pt x="162429" y="45145"/>
                    </a:cubicBezTo>
                    <a:cubicBezTo>
                      <a:pt x="162429" y="45145"/>
                      <a:pt x="162429" y="45145"/>
                      <a:pt x="159835" y="43855"/>
                    </a:cubicBezTo>
                    <a:cubicBezTo>
                      <a:pt x="159835" y="43855"/>
                      <a:pt x="159835" y="43855"/>
                      <a:pt x="158537" y="43855"/>
                    </a:cubicBezTo>
                    <a:cubicBezTo>
                      <a:pt x="157240" y="43855"/>
                      <a:pt x="157240" y="43855"/>
                      <a:pt x="155943" y="42565"/>
                    </a:cubicBezTo>
                    <a:cubicBezTo>
                      <a:pt x="154646" y="42565"/>
                      <a:pt x="153349" y="42565"/>
                      <a:pt x="152052" y="42565"/>
                    </a:cubicBezTo>
                    <a:cubicBezTo>
                      <a:pt x="152052" y="41276"/>
                      <a:pt x="150755" y="41276"/>
                      <a:pt x="149458" y="41276"/>
                    </a:cubicBezTo>
                    <a:cubicBezTo>
                      <a:pt x="148161" y="41276"/>
                      <a:pt x="146863" y="39986"/>
                      <a:pt x="146863" y="39986"/>
                    </a:cubicBezTo>
                    <a:cubicBezTo>
                      <a:pt x="142972" y="38696"/>
                      <a:pt x="139081" y="36116"/>
                      <a:pt x="135189" y="34826"/>
                    </a:cubicBezTo>
                    <a:cubicBezTo>
                      <a:pt x="131298" y="32247"/>
                      <a:pt x="128704" y="29667"/>
                      <a:pt x="124813" y="27087"/>
                    </a:cubicBezTo>
                    <a:cubicBezTo>
                      <a:pt x="122218" y="24507"/>
                      <a:pt x="119624" y="21928"/>
                      <a:pt x="117030" y="19348"/>
                    </a:cubicBezTo>
                    <a:cubicBezTo>
                      <a:pt x="115733" y="16768"/>
                      <a:pt x="113139" y="15478"/>
                      <a:pt x="111841" y="12899"/>
                    </a:cubicBezTo>
                    <a:cubicBezTo>
                      <a:pt x="110544" y="10319"/>
                      <a:pt x="110544" y="7739"/>
                      <a:pt x="109247" y="6450"/>
                    </a:cubicBezTo>
                    <a:cubicBezTo>
                      <a:pt x="109247" y="3870"/>
                      <a:pt x="107950" y="2580"/>
                      <a:pt x="107950" y="1290"/>
                    </a:cubicBezTo>
                    <a:cubicBezTo>
                      <a:pt x="107950" y="1290"/>
                      <a:pt x="107950" y="0"/>
                      <a:pt x="107950" y="0"/>
                    </a:cubicBezTo>
                    <a:close/>
                    <a:moveTo>
                      <a:pt x="9525" y="0"/>
                    </a:moveTo>
                    <a:cubicBezTo>
                      <a:pt x="9525" y="0"/>
                      <a:pt x="9525" y="0"/>
                      <a:pt x="10822" y="1290"/>
                    </a:cubicBezTo>
                    <a:cubicBezTo>
                      <a:pt x="12119" y="1290"/>
                      <a:pt x="12119" y="2580"/>
                      <a:pt x="14713" y="2580"/>
                    </a:cubicBezTo>
                    <a:cubicBezTo>
                      <a:pt x="16010" y="3870"/>
                      <a:pt x="17308" y="3870"/>
                      <a:pt x="19902" y="5160"/>
                    </a:cubicBezTo>
                    <a:cubicBezTo>
                      <a:pt x="22496" y="6450"/>
                      <a:pt x="25090" y="6450"/>
                      <a:pt x="27684" y="7739"/>
                    </a:cubicBezTo>
                    <a:cubicBezTo>
                      <a:pt x="32873" y="9029"/>
                      <a:pt x="39358" y="11609"/>
                      <a:pt x="45844" y="12899"/>
                    </a:cubicBezTo>
                    <a:cubicBezTo>
                      <a:pt x="45844" y="12899"/>
                      <a:pt x="45844" y="12899"/>
                      <a:pt x="47141" y="12899"/>
                    </a:cubicBezTo>
                    <a:cubicBezTo>
                      <a:pt x="47141" y="12899"/>
                      <a:pt x="47141" y="12899"/>
                      <a:pt x="48438" y="12899"/>
                    </a:cubicBezTo>
                    <a:cubicBezTo>
                      <a:pt x="48438" y="12899"/>
                      <a:pt x="48438" y="12899"/>
                      <a:pt x="48438" y="14189"/>
                    </a:cubicBezTo>
                    <a:cubicBezTo>
                      <a:pt x="49735" y="14189"/>
                      <a:pt x="49735" y="14189"/>
                      <a:pt x="49735" y="14189"/>
                    </a:cubicBezTo>
                    <a:cubicBezTo>
                      <a:pt x="51032" y="14189"/>
                      <a:pt x="52329" y="14189"/>
                      <a:pt x="52329" y="14189"/>
                    </a:cubicBezTo>
                    <a:cubicBezTo>
                      <a:pt x="53627" y="15478"/>
                      <a:pt x="54924" y="15478"/>
                      <a:pt x="54924" y="15478"/>
                    </a:cubicBezTo>
                    <a:cubicBezTo>
                      <a:pt x="56221" y="15478"/>
                      <a:pt x="56221" y="15478"/>
                      <a:pt x="56221" y="15478"/>
                    </a:cubicBezTo>
                    <a:cubicBezTo>
                      <a:pt x="57518" y="15478"/>
                      <a:pt x="57518" y="15478"/>
                      <a:pt x="57518" y="15478"/>
                    </a:cubicBezTo>
                    <a:cubicBezTo>
                      <a:pt x="58815" y="15478"/>
                      <a:pt x="58815" y="15478"/>
                      <a:pt x="58815" y="15478"/>
                    </a:cubicBezTo>
                    <a:cubicBezTo>
                      <a:pt x="60112" y="16768"/>
                      <a:pt x="60112" y="16768"/>
                      <a:pt x="60112" y="16768"/>
                    </a:cubicBezTo>
                    <a:cubicBezTo>
                      <a:pt x="61409" y="16768"/>
                      <a:pt x="62706" y="16768"/>
                      <a:pt x="62706" y="16768"/>
                    </a:cubicBezTo>
                    <a:cubicBezTo>
                      <a:pt x="64003" y="16768"/>
                      <a:pt x="65301" y="16768"/>
                      <a:pt x="65301" y="18058"/>
                    </a:cubicBezTo>
                    <a:cubicBezTo>
                      <a:pt x="65301" y="18058"/>
                      <a:pt x="65301" y="18058"/>
                      <a:pt x="66598" y="18058"/>
                    </a:cubicBezTo>
                    <a:cubicBezTo>
                      <a:pt x="66598" y="18058"/>
                      <a:pt x="66598" y="18058"/>
                      <a:pt x="69192" y="18058"/>
                    </a:cubicBezTo>
                    <a:cubicBezTo>
                      <a:pt x="69192" y="18058"/>
                      <a:pt x="69192" y="18058"/>
                      <a:pt x="70489" y="18058"/>
                    </a:cubicBezTo>
                    <a:cubicBezTo>
                      <a:pt x="70489" y="18058"/>
                      <a:pt x="70489" y="18058"/>
                      <a:pt x="71786" y="18058"/>
                    </a:cubicBezTo>
                    <a:cubicBezTo>
                      <a:pt x="73083" y="19348"/>
                      <a:pt x="75677" y="19348"/>
                      <a:pt x="76975" y="20638"/>
                    </a:cubicBezTo>
                    <a:cubicBezTo>
                      <a:pt x="82163" y="20638"/>
                      <a:pt x="86054" y="23218"/>
                      <a:pt x="89946" y="24507"/>
                    </a:cubicBezTo>
                    <a:cubicBezTo>
                      <a:pt x="91243" y="25797"/>
                      <a:pt x="93837" y="25797"/>
                      <a:pt x="95134" y="27087"/>
                    </a:cubicBezTo>
                    <a:cubicBezTo>
                      <a:pt x="95134" y="27087"/>
                      <a:pt x="96431" y="28377"/>
                      <a:pt x="96431" y="28377"/>
                    </a:cubicBezTo>
                    <a:cubicBezTo>
                      <a:pt x="96431" y="28377"/>
                      <a:pt x="97728" y="28377"/>
                      <a:pt x="97728" y="28377"/>
                    </a:cubicBezTo>
                    <a:cubicBezTo>
                      <a:pt x="97728" y="29667"/>
                      <a:pt x="99025" y="29667"/>
                      <a:pt x="99025" y="29667"/>
                    </a:cubicBezTo>
                    <a:cubicBezTo>
                      <a:pt x="99025" y="29667"/>
                      <a:pt x="100323" y="30957"/>
                      <a:pt x="100323" y="30957"/>
                    </a:cubicBezTo>
                    <a:cubicBezTo>
                      <a:pt x="102917" y="33536"/>
                      <a:pt x="106808" y="36116"/>
                      <a:pt x="108105" y="38696"/>
                    </a:cubicBezTo>
                    <a:cubicBezTo>
                      <a:pt x="110700" y="41276"/>
                      <a:pt x="111997" y="45145"/>
                      <a:pt x="113294" y="47725"/>
                    </a:cubicBezTo>
                    <a:cubicBezTo>
                      <a:pt x="114591" y="50305"/>
                      <a:pt x="115888" y="52884"/>
                      <a:pt x="114591" y="55464"/>
                    </a:cubicBezTo>
                    <a:cubicBezTo>
                      <a:pt x="114591" y="56754"/>
                      <a:pt x="114591" y="56754"/>
                      <a:pt x="114591" y="58044"/>
                    </a:cubicBezTo>
                    <a:cubicBezTo>
                      <a:pt x="114591" y="58044"/>
                      <a:pt x="114591" y="59334"/>
                      <a:pt x="114591" y="59334"/>
                    </a:cubicBezTo>
                    <a:cubicBezTo>
                      <a:pt x="114591" y="59334"/>
                      <a:pt x="114591" y="59334"/>
                      <a:pt x="114591" y="60623"/>
                    </a:cubicBezTo>
                    <a:cubicBezTo>
                      <a:pt x="114591" y="60623"/>
                      <a:pt x="113294" y="60623"/>
                      <a:pt x="113294" y="61913"/>
                    </a:cubicBezTo>
                    <a:cubicBezTo>
                      <a:pt x="113294" y="60623"/>
                      <a:pt x="113294" y="60623"/>
                      <a:pt x="111997" y="60623"/>
                    </a:cubicBezTo>
                    <a:cubicBezTo>
                      <a:pt x="111997" y="60623"/>
                      <a:pt x="111997" y="59334"/>
                      <a:pt x="111997" y="59334"/>
                    </a:cubicBezTo>
                    <a:cubicBezTo>
                      <a:pt x="110700" y="59334"/>
                      <a:pt x="110700" y="58044"/>
                      <a:pt x="110700" y="58044"/>
                    </a:cubicBezTo>
                    <a:cubicBezTo>
                      <a:pt x="110700" y="58044"/>
                      <a:pt x="110700" y="58044"/>
                      <a:pt x="109403" y="58044"/>
                    </a:cubicBezTo>
                    <a:cubicBezTo>
                      <a:pt x="108105" y="56754"/>
                      <a:pt x="106808" y="55464"/>
                      <a:pt x="104214" y="54174"/>
                    </a:cubicBezTo>
                    <a:cubicBezTo>
                      <a:pt x="102917" y="54174"/>
                      <a:pt x="100323" y="52884"/>
                      <a:pt x="97728" y="51594"/>
                    </a:cubicBezTo>
                    <a:cubicBezTo>
                      <a:pt x="96431" y="51594"/>
                      <a:pt x="93837" y="50305"/>
                      <a:pt x="89946" y="50305"/>
                    </a:cubicBezTo>
                    <a:cubicBezTo>
                      <a:pt x="89946" y="50305"/>
                      <a:pt x="88649" y="50305"/>
                      <a:pt x="88649" y="50305"/>
                    </a:cubicBezTo>
                    <a:cubicBezTo>
                      <a:pt x="87351" y="49015"/>
                      <a:pt x="87351" y="49015"/>
                      <a:pt x="86054" y="49015"/>
                    </a:cubicBezTo>
                    <a:cubicBezTo>
                      <a:pt x="84757" y="49015"/>
                      <a:pt x="83460" y="49015"/>
                      <a:pt x="80866" y="47725"/>
                    </a:cubicBezTo>
                    <a:cubicBezTo>
                      <a:pt x="78272" y="47725"/>
                      <a:pt x="74380" y="47725"/>
                      <a:pt x="71786" y="46435"/>
                    </a:cubicBezTo>
                    <a:cubicBezTo>
                      <a:pt x="69192" y="46435"/>
                      <a:pt x="67895" y="45145"/>
                      <a:pt x="66598" y="45145"/>
                    </a:cubicBezTo>
                    <a:cubicBezTo>
                      <a:pt x="66598" y="45145"/>
                      <a:pt x="66598" y="45145"/>
                      <a:pt x="65301" y="45145"/>
                    </a:cubicBezTo>
                    <a:cubicBezTo>
                      <a:pt x="65301" y="45145"/>
                      <a:pt x="65301" y="45145"/>
                      <a:pt x="64003" y="45145"/>
                    </a:cubicBezTo>
                    <a:cubicBezTo>
                      <a:pt x="64003" y="45145"/>
                      <a:pt x="64003" y="45145"/>
                      <a:pt x="62706" y="45145"/>
                    </a:cubicBezTo>
                    <a:cubicBezTo>
                      <a:pt x="62706" y="45145"/>
                      <a:pt x="62706" y="45145"/>
                      <a:pt x="61409" y="43855"/>
                    </a:cubicBezTo>
                    <a:cubicBezTo>
                      <a:pt x="61409" y="43855"/>
                      <a:pt x="61409" y="43855"/>
                      <a:pt x="60112" y="43855"/>
                    </a:cubicBezTo>
                    <a:cubicBezTo>
                      <a:pt x="58815" y="43855"/>
                      <a:pt x="57518" y="43855"/>
                      <a:pt x="56221" y="42565"/>
                    </a:cubicBezTo>
                    <a:cubicBezTo>
                      <a:pt x="56221" y="42565"/>
                      <a:pt x="54924" y="42565"/>
                      <a:pt x="53627" y="42565"/>
                    </a:cubicBezTo>
                    <a:cubicBezTo>
                      <a:pt x="52329" y="41276"/>
                      <a:pt x="51032" y="41276"/>
                      <a:pt x="51032" y="41276"/>
                    </a:cubicBezTo>
                    <a:cubicBezTo>
                      <a:pt x="49735" y="41276"/>
                      <a:pt x="48438" y="39986"/>
                      <a:pt x="47141" y="39986"/>
                    </a:cubicBezTo>
                    <a:cubicBezTo>
                      <a:pt x="43250" y="38696"/>
                      <a:pt x="39358" y="36116"/>
                      <a:pt x="36764" y="34826"/>
                    </a:cubicBezTo>
                    <a:cubicBezTo>
                      <a:pt x="32873" y="32247"/>
                      <a:pt x="28982" y="29667"/>
                      <a:pt x="26387" y="27087"/>
                    </a:cubicBezTo>
                    <a:cubicBezTo>
                      <a:pt x="23793" y="24507"/>
                      <a:pt x="21199" y="21928"/>
                      <a:pt x="18605" y="19348"/>
                    </a:cubicBezTo>
                    <a:cubicBezTo>
                      <a:pt x="16010" y="18058"/>
                      <a:pt x="14713" y="15478"/>
                      <a:pt x="13416" y="12899"/>
                    </a:cubicBezTo>
                    <a:cubicBezTo>
                      <a:pt x="12119" y="10319"/>
                      <a:pt x="10822" y="7739"/>
                      <a:pt x="10822" y="6450"/>
                    </a:cubicBezTo>
                    <a:cubicBezTo>
                      <a:pt x="9525" y="3870"/>
                      <a:pt x="9525" y="2580"/>
                      <a:pt x="9525" y="1290"/>
                    </a:cubicBezTo>
                    <a:cubicBezTo>
                      <a:pt x="9525" y="0"/>
                      <a:pt x="9525" y="0"/>
                      <a:pt x="95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834250" y="1671212"/>
            <a:ext cx="1749352" cy="2200094"/>
            <a:chOff x="5208390" y="2240868"/>
            <a:chExt cx="2332469" cy="2933458"/>
          </a:xfrm>
        </p:grpSpPr>
        <p:grpSp>
          <p:nvGrpSpPr>
            <p:cNvPr id="24" name="组合 23"/>
            <p:cNvGrpSpPr/>
            <p:nvPr/>
          </p:nvGrpSpPr>
          <p:grpSpPr>
            <a:xfrm>
              <a:off x="5232426" y="4386932"/>
              <a:ext cx="1715248" cy="787394"/>
              <a:chOff x="5122025" y="525814"/>
              <a:chExt cx="2020976" cy="927740"/>
            </a:xfrm>
          </p:grpSpPr>
          <p:sp>
            <p:nvSpPr>
              <p:cNvPr id="30" name="文本框 20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 fontScale="77500" lnSpcReduction="2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>
                    <a:latin typeface="+mn-lt"/>
                    <a:ea typeface="+mn-ea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85000" lnSpcReduction="10000"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b="1">
                    <a:solidFill>
                      <a:schemeClr val="accent2"/>
                    </a:solidFill>
                    <a:latin typeface="+mn-lt"/>
                    <a:ea typeface="+mn-ea"/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5208390" y="2240868"/>
              <a:ext cx="2332469" cy="1908503"/>
              <a:chOff x="5208390" y="2240868"/>
              <a:chExt cx="2332469" cy="1908503"/>
            </a:xfrm>
          </p:grpSpPr>
          <p:sp>
            <p:nvSpPr>
              <p:cNvPr id="26" name="等腰三角形 25"/>
              <p:cNvSpPr/>
              <p:nvPr/>
            </p:nvSpPr>
            <p:spPr>
              <a:xfrm>
                <a:off x="6240459" y="2240868"/>
                <a:ext cx="1300400" cy="1908503"/>
              </a:xfrm>
              <a:prstGeom prst="triangle">
                <a:avLst/>
              </a:prstGeom>
              <a:solidFill>
                <a:schemeClr val="accent2">
                  <a:alpha val="66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等腰三角形 26"/>
              <p:cNvSpPr/>
              <p:nvPr/>
            </p:nvSpPr>
            <p:spPr>
              <a:xfrm>
                <a:off x="5620712" y="2240868"/>
                <a:ext cx="1300401" cy="1908503"/>
              </a:xfrm>
              <a:prstGeom prst="triangl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>
                <a:off x="5208390" y="3305697"/>
                <a:ext cx="824645" cy="843674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 anchorCtr="1">
                <a:normAutofit fontScale="85000" lnSpcReduction="20000"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bg1">
                        <a:lumMod val="100000"/>
                      </a:schemeClr>
                    </a:solidFill>
                    <a:cs typeface="+mn-ea"/>
                    <a:sym typeface="+mn-lt"/>
                  </a:rPr>
                  <a:t>2</a:t>
                </a:r>
                <a:endParaRPr lang="en-US" altLang="zh-CN" sz="2000" b="1" dirty="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任意多边形 16" title="PVbvzsHBvL"/>
              <p:cNvSpPr>
                <a:spLocks noChangeAspect="1"/>
              </p:cNvSpPr>
              <p:nvPr/>
            </p:nvSpPr>
            <p:spPr bwMode="auto">
              <a:xfrm>
                <a:off x="6097962" y="3426358"/>
                <a:ext cx="345902" cy="435959"/>
              </a:xfrm>
              <a:custGeom>
                <a:avLst/>
                <a:gdLst>
                  <a:gd name="connsiteX0" fmla="*/ 179388 w 268288"/>
                  <a:gd name="connsiteY0" fmla="*/ 166688 h 338138"/>
                  <a:gd name="connsiteX1" fmla="*/ 203200 w 268288"/>
                  <a:gd name="connsiteY1" fmla="*/ 190443 h 338138"/>
                  <a:gd name="connsiteX2" fmla="*/ 203200 w 268288"/>
                  <a:gd name="connsiteY2" fmla="*/ 252471 h 338138"/>
                  <a:gd name="connsiteX3" fmla="*/ 179388 w 268288"/>
                  <a:gd name="connsiteY3" fmla="*/ 276226 h 338138"/>
                  <a:gd name="connsiteX4" fmla="*/ 155575 w 268288"/>
                  <a:gd name="connsiteY4" fmla="*/ 252471 h 338138"/>
                  <a:gd name="connsiteX5" fmla="*/ 155575 w 268288"/>
                  <a:gd name="connsiteY5" fmla="*/ 190443 h 338138"/>
                  <a:gd name="connsiteX6" fmla="*/ 179388 w 268288"/>
                  <a:gd name="connsiteY6" fmla="*/ 166688 h 338138"/>
                  <a:gd name="connsiteX7" fmla="*/ 179388 w 268288"/>
                  <a:gd name="connsiteY7" fmla="*/ 150813 h 338138"/>
                  <a:gd name="connsiteX8" fmla="*/ 139700 w 268288"/>
                  <a:gd name="connsiteY8" fmla="*/ 190427 h 338138"/>
                  <a:gd name="connsiteX9" fmla="*/ 139700 w 268288"/>
                  <a:gd name="connsiteY9" fmla="*/ 252488 h 338138"/>
                  <a:gd name="connsiteX10" fmla="*/ 179388 w 268288"/>
                  <a:gd name="connsiteY10" fmla="*/ 292101 h 338138"/>
                  <a:gd name="connsiteX11" fmla="*/ 219075 w 268288"/>
                  <a:gd name="connsiteY11" fmla="*/ 252488 h 338138"/>
                  <a:gd name="connsiteX12" fmla="*/ 219075 w 268288"/>
                  <a:gd name="connsiteY12" fmla="*/ 190427 h 338138"/>
                  <a:gd name="connsiteX13" fmla="*/ 179388 w 268288"/>
                  <a:gd name="connsiteY13" fmla="*/ 150813 h 338138"/>
                  <a:gd name="connsiteX14" fmla="*/ 57120 w 268288"/>
                  <a:gd name="connsiteY14" fmla="*/ 150813 h 338138"/>
                  <a:gd name="connsiteX15" fmla="*/ 49212 w 268288"/>
                  <a:gd name="connsiteY15" fmla="*/ 158705 h 338138"/>
                  <a:gd name="connsiteX16" fmla="*/ 57120 w 268288"/>
                  <a:gd name="connsiteY16" fmla="*/ 166597 h 338138"/>
                  <a:gd name="connsiteX17" fmla="*/ 80842 w 268288"/>
                  <a:gd name="connsiteY17" fmla="*/ 166597 h 338138"/>
                  <a:gd name="connsiteX18" fmla="*/ 103247 w 268288"/>
                  <a:gd name="connsiteY18" fmla="*/ 188959 h 338138"/>
                  <a:gd name="connsiteX19" fmla="*/ 103247 w 268288"/>
                  <a:gd name="connsiteY19" fmla="*/ 190274 h 338138"/>
                  <a:gd name="connsiteX20" fmla="*/ 80842 w 268288"/>
                  <a:gd name="connsiteY20" fmla="*/ 212635 h 338138"/>
                  <a:gd name="connsiteX21" fmla="*/ 57120 w 268288"/>
                  <a:gd name="connsiteY21" fmla="*/ 212635 h 338138"/>
                  <a:gd name="connsiteX22" fmla="*/ 49212 w 268288"/>
                  <a:gd name="connsiteY22" fmla="*/ 220527 h 338138"/>
                  <a:gd name="connsiteX23" fmla="*/ 57120 w 268288"/>
                  <a:gd name="connsiteY23" fmla="*/ 228419 h 338138"/>
                  <a:gd name="connsiteX24" fmla="*/ 80842 w 268288"/>
                  <a:gd name="connsiteY24" fmla="*/ 228419 h 338138"/>
                  <a:gd name="connsiteX25" fmla="*/ 103247 w 268288"/>
                  <a:gd name="connsiteY25" fmla="*/ 250781 h 338138"/>
                  <a:gd name="connsiteX26" fmla="*/ 80842 w 268288"/>
                  <a:gd name="connsiteY26" fmla="*/ 273142 h 338138"/>
                  <a:gd name="connsiteX27" fmla="*/ 57120 w 268288"/>
                  <a:gd name="connsiteY27" fmla="*/ 273142 h 338138"/>
                  <a:gd name="connsiteX28" fmla="*/ 49212 w 268288"/>
                  <a:gd name="connsiteY28" fmla="*/ 281034 h 338138"/>
                  <a:gd name="connsiteX29" fmla="*/ 57120 w 268288"/>
                  <a:gd name="connsiteY29" fmla="*/ 288926 h 338138"/>
                  <a:gd name="connsiteX30" fmla="*/ 80842 w 268288"/>
                  <a:gd name="connsiteY30" fmla="*/ 288926 h 338138"/>
                  <a:gd name="connsiteX31" fmla="*/ 119062 w 268288"/>
                  <a:gd name="connsiteY31" fmla="*/ 250781 h 338138"/>
                  <a:gd name="connsiteX32" fmla="*/ 103247 w 268288"/>
                  <a:gd name="connsiteY32" fmla="*/ 220527 h 338138"/>
                  <a:gd name="connsiteX33" fmla="*/ 119062 w 268288"/>
                  <a:gd name="connsiteY33" fmla="*/ 190274 h 338138"/>
                  <a:gd name="connsiteX34" fmla="*/ 119062 w 268288"/>
                  <a:gd name="connsiteY34" fmla="*/ 188959 h 338138"/>
                  <a:gd name="connsiteX35" fmla="*/ 80842 w 268288"/>
                  <a:gd name="connsiteY35" fmla="*/ 150813 h 338138"/>
                  <a:gd name="connsiteX36" fmla="*/ 57120 w 268288"/>
                  <a:gd name="connsiteY36" fmla="*/ 150813 h 338138"/>
                  <a:gd name="connsiteX37" fmla="*/ 46099 w 268288"/>
                  <a:gd name="connsiteY37" fmla="*/ 47625 h 338138"/>
                  <a:gd name="connsiteX38" fmla="*/ 15875 w 268288"/>
                  <a:gd name="connsiteY38" fmla="*/ 79629 h 338138"/>
                  <a:gd name="connsiteX39" fmla="*/ 15875 w 268288"/>
                  <a:gd name="connsiteY39" fmla="*/ 114300 h 338138"/>
                  <a:gd name="connsiteX40" fmla="*/ 252413 w 268288"/>
                  <a:gd name="connsiteY40" fmla="*/ 114300 h 338138"/>
                  <a:gd name="connsiteX41" fmla="*/ 252413 w 268288"/>
                  <a:gd name="connsiteY41" fmla="*/ 79629 h 338138"/>
                  <a:gd name="connsiteX42" fmla="*/ 222189 w 268288"/>
                  <a:gd name="connsiteY42" fmla="*/ 47625 h 338138"/>
                  <a:gd name="connsiteX43" fmla="*/ 210362 w 268288"/>
                  <a:gd name="connsiteY43" fmla="*/ 47625 h 338138"/>
                  <a:gd name="connsiteX44" fmla="*/ 210362 w 268288"/>
                  <a:gd name="connsiteY44" fmla="*/ 71628 h 338138"/>
                  <a:gd name="connsiteX45" fmla="*/ 202477 w 268288"/>
                  <a:gd name="connsiteY45" fmla="*/ 79629 h 338138"/>
                  <a:gd name="connsiteX46" fmla="*/ 194593 w 268288"/>
                  <a:gd name="connsiteY46" fmla="*/ 71628 h 338138"/>
                  <a:gd name="connsiteX47" fmla="*/ 194593 w 268288"/>
                  <a:gd name="connsiteY47" fmla="*/ 47625 h 338138"/>
                  <a:gd name="connsiteX48" fmla="*/ 73696 w 268288"/>
                  <a:gd name="connsiteY48" fmla="*/ 47625 h 338138"/>
                  <a:gd name="connsiteX49" fmla="*/ 73696 w 268288"/>
                  <a:gd name="connsiteY49" fmla="*/ 71628 h 338138"/>
                  <a:gd name="connsiteX50" fmla="*/ 65811 w 268288"/>
                  <a:gd name="connsiteY50" fmla="*/ 79629 h 338138"/>
                  <a:gd name="connsiteX51" fmla="*/ 57926 w 268288"/>
                  <a:gd name="connsiteY51" fmla="*/ 71628 h 338138"/>
                  <a:gd name="connsiteX52" fmla="*/ 57926 w 268288"/>
                  <a:gd name="connsiteY52" fmla="*/ 47625 h 338138"/>
                  <a:gd name="connsiteX53" fmla="*/ 46099 w 268288"/>
                  <a:gd name="connsiteY53" fmla="*/ 47625 h 338138"/>
                  <a:gd name="connsiteX54" fmla="*/ 65757 w 268288"/>
                  <a:gd name="connsiteY54" fmla="*/ 0 h 338138"/>
                  <a:gd name="connsiteX55" fmla="*/ 73648 w 268288"/>
                  <a:gd name="connsiteY55" fmla="*/ 7925 h 338138"/>
                  <a:gd name="connsiteX56" fmla="*/ 73648 w 268288"/>
                  <a:gd name="connsiteY56" fmla="*/ 31700 h 338138"/>
                  <a:gd name="connsiteX57" fmla="*/ 194640 w 268288"/>
                  <a:gd name="connsiteY57" fmla="*/ 31700 h 338138"/>
                  <a:gd name="connsiteX58" fmla="*/ 194640 w 268288"/>
                  <a:gd name="connsiteY58" fmla="*/ 7925 h 338138"/>
                  <a:gd name="connsiteX59" fmla="*/ 202531 w 268288"/>
                  <a:gd name="connsiteY59" fmla="*/ 0 h 338138"/>
                  <a:gd name="connsiteX60" fmla="*/ 210422 w 268288"/>
                  <a:gd name="connsiteY60" fmla="*/ 7925 h 338138"/>
                  <a:gd name="connsiteX61" fmla="*/ 210422 w 268288"/>
                  <a:gd name="connsiteY61" fmla="*/ 31700 h 338138"/>
                  <a:gd name="connsiteX62" fmla="*/ 222258 w 268288"/>
                  <a:gd name="connsiteY62" fmla="*/ 31700 h 338138"/>
                  <a:gd name="connsiteX63" fmla="*/ 268288 w 268288"/>
                  <a:gd name="connsiteY63" fmla="*/ 79251 h 338138"/>
                  <a:gd name="connsiteX64" fmla="*/ 268288 w 268288"/>
                  <a:gd name="connsiteY64" fmla="*/ 290587 h 338138"/>
                  <a:gd name="connsiteX65" fmla="*/ 222258 w 268288"/>
                  <a:gd name="connsiteY65" fmla="*/ 338138 h 338138"/>
                  <a:gd name="connsiteX66" fmla="*/ 46030 w 268288"/>
                  <a:gd name="connsiteY66" fmla="*/ 338138 h 338138"/>
                  <a:gd name="connsiteX67" fmla="*/ 0 w 268288"/>
                  <a:gd name="connsiteY67" fmla="*/ 290587 h 338138"/>
                  <a:gd name="connsiteX68" fmla="*/ 0 w 268288"/>
                  <a:gd name="connsiteY68" fmla="*/ 79251 h 338138"/>
                  <a:gd name="connsiteX69" fmla="*/ 46030 w 268288"/>
                  <a:gd name="connsiteY69" fmla="*/ 31700 h 338138"/>
                  <a:gd name="connsiteX70" fmla="*/ 57866 w 268288"/>
                  <a:gd name="connsiteY70" fmla="*/ 31700 h 338138"/>
                  <a:gd name="connsiteX71" fmla="*/ 57866 w 268288"/>
                  <a:gd name="connsiteY71" fmla="*/ 7925 h 338138"/>
                  <a:gd name="connsiteX72" fmla="*/ 65757 w 268288"/>
                  <a:gd name="connsiteY72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68288" h="338138">
                    <a:moveTo>
                      <a:pt x="179388" y="166688"/>
                    </a:moveTo>
                    <a:cubicBezTo>
                      <a:pt x="192617" y="166688"/>
                      <a:pt x="203200" y="177246"/>
                      <a:pt x="203200" y="190443"/>
                    </a:cubicBezTo>
                    <a:cubicBezTo>
                      <a:pt x="203200" y="252471"/>
                      <a:pt x="203200" y="252471"/>
                      <a:pt x="203200" y="252471"/>
                    </a:cubicBezTo>
                    <a:cubicBezTo>
                      <a:pt x="203200" y="265668"/>
                      <a:pt x="192617" y="276226"/>
                      <a:pt x="179388" y="276226"/>
                    </a:cubicBezTo>
                    <a:cubicBezTo>
                      <a:pt x="166158" y="276226"/>
                      <a:pt x="155575" y="265668"/>
                      <a:pt x="155575" y="252471"/>
                    </a:cubicBezTo>
                    <a:cubicBezTo>
                      <a:pt x="155575" y="190443"/>
                      <a:pt x="155575" y="190443"/>
                      <a:pt x="155575" y="190443"/>
                    </a:cubicBezTo>
                    <a:cubicBezTo>
                      <a:pt x="155575" y="177246"/>
                      <a:pt x="166158" y="166688"/>
                      <a:pt x="179388" y="166688"/>
                    </a:cubicBezTo>
                    <a:close/>
                    <a:moveTo>
                      <a:pt x="179388" y="150813"/>
                    </a:moveTo>
                    <a:cubicBezTo>
                      <a:pt x="158221" y="150813"/>
                      <a:pt x="139700" y="169299"/>
                      <a:pt x="139700" y="190427"/>
                    </a:cubicBezTo>
                    <a:cubicBezTo>
                      <a:pt x="139700" y="252488"/>
                      <a:pt x="139700" y="252488"/>
                      <a:pt x="139700" y="252488"/>
                    </a:cubicBezTo>
                    <a:cubicBezTo>
                      <a:pt x="139700" y="273615"/>
                      <a:pt x="158221" y="292101"/>
                      <a:pt x="179388" y="292101"/>
                    </a:cubicBezTo>
                    <a:cubicBezTo>
                      <a:pt x="201877" y="292101"/>
                      <a:pt x="219075" y="273615"/>
                      <a:pt x="219075" y="252488"/>
                    </a:cubicBezTo>
                    <a:lnTo>
                      <a:pt x="219075" y="190427"/>
                    </a:lnTo>
                    <a:cubicBezTo>
                      <a:pt x="219075" y="169299"/>
                      <a:pt x="201877" y="150813"/>
                      <a:pt x="179388" y="150813"/>
                    </a:cubicBezTo>
                    <a:close/>
                    <a:moveTo>
                      <a:pt x="57120" y="150813"/>
                    </a:moveTo>
                    <a:cubicBezTo>
                      <a:pt x="51848" y="150813"/>
                      <a:pt x="49212" y="154759"/>
                      <a:pt x="49212" y="158705"/>
                    </a:cubicBezTo>
                    <a:cubicBezTo>
                      <a:pt x="49212" y="163967"/>
                      <a:pt x="51848" y="166597"/>
                      <a:pt x="57120" y="166597"/>
                    </a:cubicBezTo>
                    <a:cubicBezTo>
                      <a:pt x="80842" y="166597"/>
                      <a:pt x="80842" y="166597"/>
                      <a:pt x="80842" y="166597"/>
                    </a:cubicBezTo>
                    <a:cubicBezTo>
                      <a:pt x="92704" y="166597"/>
                      <a:pt x="103247" y="177120"/>
                      <a:pt x="103247" y="188959"/>
                    </a:cubicBezTo>
                    <a:cubicBezTo>
                      <a:pt x="103247" y="190274"/>
                      <a:pt x="103247" y="190274"/>
                      <a:pt x="103247" y="190274"/>
                    </a:cubicBezTo>
                    <a:cubicBezTo>
                      <a:pt x="103247" y="202112"/>
                      <a:pt x="92704" y="212635"/>
                      <a:pt x="80842" y="212635"/>
                    </a:cubicBezTo>
                    <a:cubicBezTo>
                      <a:pt x="57120" y="212635"/>
                      <a:pt x="57120" y="212635"/>
                      <a:pt x="57120" y="212635"/>
                    </a:cubicBezTo>
                    <a:cubicBezTo>
                      <a:pt x="51848" y="212635"/>
                      <a:pt x="49212" y="215266"/>
                      <a:pt x="49212" y="220527"/>
                    </a:cubicBezTo>
                    <a:cubicBezTo>
                      <a:pt x="49212" y="224473"/>
                      <a:pt x="51848" y="228419"/>
                      <a:pt x="57120" y="228419"/>
                    </a:cubicBezTo>
                    <a:cubicBezTo>
                      <a:pt x="80842" y="228419"/>
                      <a:pt x="80842" y="228419"/>
                      <a:pt x="80842" y="228419"/>
                    </a:cubicBezTo>
                    <a:cubicBezTo>
                      <a:pt x="92704" y="228419"/>
                      <a:pt x="103247" y="237627"/>
                      <a:pt x="103247" y="250781"/>
                    </a:cubicBezTo>
                    <a:cubicBezTo>
                      <a:pt x="103247" y="263934"/>
                      <a:pt x="92704" y="273142"/>
                      <a:pt x="80842" y="273142"/>
                    </a:cubicBezTo>
                    <a:cubicBezTo>
                      <a:pt x="57120" y="273142"/>
                      <a:pt x="57120" y="273142"/>
                      <a:pt x="57120" y="273142"/>
                    </a:cubicBezTo>
                    <a:cubicBezTo>
                      <a:pt x="51848" y="273142"/>
                      <a:pt x="49212" y="277088"/>
                      <a:pt x="49212" y="281034"/>
                    </a:cubicBezTo>
                    <a:cubicBezTo>
                      <a:pt x="49212" y="284980"/>
                      <a:pt x="51848" y="288926"/>
                      <a:pt x="57120" y="288926"/>
                    </a:cubicBezTo>
                    <a:cubicBezTo>
                      <a:pt x="80842" y="288926"/>
                      <a:pt x="80842" y="288926"/>
                      <a:pt x="80842" y="288926"/>
                    </a:cubicBezTo>
                    <a:cubicBezTo>
                      <a:pt x="101929" y="288926"/>
                      <a:pt x="119062" y="271826"/>
                      <a:pt x="119062" y="250781"/>
                    </a:cubicBezTo>
                    <a:cubicBezTo>
                      <a:pt x="119062" y="237627"/>
                      <a:pt x="112473" y="227104"/>
                      <a:pt x="103247" y="220527"/>
                    </a:cubicBezTo>
                    <a:cubicBezTo>
                      <a:pt x="112473" y="212635"/>
                      <a:pt x="119062" y="202112"/>
                      <a:pt x="119062" y="190274"/>
                    </a:cubicBezTo>
                    <a:lnTo>
                      <a:pt x="119062" y="188959"/>
                    </a:lnTo>
                    <a:cubicBezTo>
                      <a:pt x="119062" y="167913"/>
                      <a:pt x="101929" y="150813"/>
                      <a:pt x="80842" y="150813"/>
                    </a:cubicBezTo>
                    <a:cubicBezTo>
                      <a:pt x="57120" y="150813"/>
                      <a:pt x="57120" y="150813"/>
                      <a:pt x="57120" y="150813"/>
                    </a:cubicBezTo>
                    <a:close/>
                    <a:moveTo>
                      <a:pt x="46099" y="47625"/>
                    </a:moveTo>
                    <a:cubicBezTo>
                      <a:pt x="29016" y="47625"/>
                      <a:pt x="15875" y="62294"/>
                      <a:pt x="15875" y="79629"/>
                    </a:cubicBezTo>
                    <a:cubicBezTo>
                      <a:pt x="15875" y="114300"/>
                      <a:pt x="15875" y="114300"/>
                      <a:pt x="15875" y="114300"/>
                    </a:cubicBezTo>
                    <a:cubicBezTo>
                      <a:pt x="252413" y="114300"/>
                      <a:pt x="252413" y="114300"/>
                      <a:pt x="252413" y="114300"/>
                    </a:cubicBezTo>
                    <a:lnTo>
                      <a:pt x="252413" y="79629"/>
                    </a:lnTo>
                    <a:cubicBezTo>
                      <a:pt x="252413" y="62294"/>
                      <a:pt x="239272" y="47625"/>
                      <a:pt x="222189" y="47625"/>
                    </a:cubicBezTo>
                    <a:cubicBezTo>
                      <a:pt x="210362" y="47625"/>
                      <a:pt x="210362" y="47625"/>
                      <a:pt x="210362" y="47625"/>
                    </a:cubicBezTo>
                    <a:cubicBezTo>
                      <a:pt x="210362" y="71628"/>
                      <a:pt x="210362" y="71628"/>
                      <a:pt x="210362" y="71628"/>
                    </a:cubicBezTo>
                    <a:cubicBezTo>
                      <a:pt x="210362" y="75629"/>
                      <a:pt x="206420" y="79629"/>
                      <a:pt x="202477" y="79629"/>
                    </a:cubicBezTo>
                    <a:cubicBezTo>
                      <a:pt x="197221" y="79629"/>
                      <a:pt x="194593" y="75629"/>
                      <a:pt x="194593" y="71628"/>
                    </a:cubicBezTo>
                    <a:cubicBezTo>
                      <a:pt x="194593" y="47625"/>
                      <a:pt x="194593" y="47625"/>
                      <a:pt x="194593" y="47625"/>
                    </a:cubicBezTo>
                    <a:cubicBezTo>
                      <a:pt x="73696" y="47625"/>
                      <a:pt x="73696" y="47625"/>
                      <a:pt x="73696" y="47625"/>
                    </a:cubicBezTo>
                    <a:cubicBezTo>
                      <a:pt x="73696" y="71628"/>
                      <a:pt x="73696" y="71628"/>
                      <a:pt x="73696" y="71628"/>
                    </a:cubicBezTo>
                    <a:cubicBezTo>
                      <a:pt x="73696" y="75629"/>
                      <a:pt x="71067" y="79629"/>
                      <a:pt x="65811" y="79629"/>
                    </a:cubicBezTo>
                    <a:cubicBezTo>
                      <a:pt x="61869" y="79629"/>
                      <a:pt x="57926" y="75629"/>
                      <a:pt x="57926" y="71628"/>
                    </a:cubicBezTo>
                    <a:cubicBezTo>
                      <a:pt x="57926" y="47625"/>
                      <a:pt x="57926" y="47625"/>
                      <a:pt x="57926" y="47625"/>
                    </a:cubicBezTo>
                    <a:cubicBezTo>
                      <a:pt x="46099" y="47625"/>
                      <a:pt x="46099" y="47625"/>
                      <a:pt x="46099" y="47625"/>
                    </a:cubicBezTo>
                    <a:close/>
                    <a:moveTo>
                      <a:pt x="65757" y="0"/>
                    </a:moveTo>
                    <a:cubicBezTo>
                      <a:pt x="71018" y="0"/>
                      <a:pt x="73648" y="3962"/>
                      <a:pt x="73648" y="7925"/>
                    </a:cubicBezTo>
                    <a:cubicBezTo>
                      <a:pt x="73648" y="31700"/>
                      <a:pt x="73648" y="31700"/>
                      <a:pt x="73648" y="31700"/>
                    </a:cubicBezTo>
                    <a:cubicBezTo>
                      <a:pt x="194640" y="31700"/>
                      <a:pt x="194640" y="31700"/>
                      <a:pt x="194640" y="31700"/>
                    </a:cubicBezTo>
                    <a:cubicBezTo>
                      <a:pt x="194640" y="7925"/>
                      <a:pt x="194640" y="7925"/>
                      <a:pt x="194640" y="7925"/>
                    </a:cubicBezTo>
                    <a:cubicBezTo>
                      <a:pt x="194640" y="3962"/>
                      <a:pt x="197271" y="0"/>
                      <a:pt x="202531" y="0"/>
                    </a:cubicBezTo>
                    <a:cubicBezTo>
                      <a:pt x="206477" y="0"/>
                      <a:pt x="210422" y="3962"/>
                      <a:pt x="210422" y="7925"/>
                    </a:cubicBezTo>
                    <a:cubicBezTo>
                      <a:pt x="210422" y="31700"/>
                      <a:pt x="210422" y="31700"/>
                      <a:pt x="210422" y="31700"/>
                    </a:cubicBezTo>
                    <a:cubicBezTo>
                      <a:pt x="222258" y="31700"/>
                      <a:pt x="222258" y="31700"/>
                      <a:pt x="222258" y="31700"/>
                    </a:cubicBezTo>
                    <a:cubicBezTo>
                      <a:pt x="247246" y="31700"/>
                      <a:pt x="268288" y="52834"/>
                      <a:pt x="268288" y="79251"/>
                    </a:cubicBezTo>
                    <a:cubicBezTo>
                      <a:pt x="268288" y="290587"/>
                      <a:pt x="268288" y="290587"/>
                      <a:pt x="268288" y="290587"/>
                    </a:cubicBezTo>
                    <a:cubicBezTo>
                      <a:pt x="268288" y="317005"/>
                      <a:pt x="247246" y="338138"/>
                      <a:pt x="222258" y="338138"/>
                    </a:cubicBezTo>
                    <a:cubicBezTo>
                      <a:pt x="46030" y="338138"/>
                      <a:pt x="46030" y="338138"/>
                      <a:pt x="46030" y="338138"/>
                    </a:cubicBezTo>
                    <a:cubicBezTo>
                      <a:pt x="21042" y="338138"/>
                      <a:pt x="0" y="317005"/>
                      <a:pt x="0" y="290587"/>
                    </a:cubicBezTo>
                    <a:cubicBezTo>
                      <a:pt x="0" y="79251"/>
                      <a:pt x="0" y="79251"/>
                      <a:pt x="0" y="79251"/>
                    </a:cubicBezTo>
                    <a:cubicBezTo>
                      <a:pt x="0" y="52834"/>
                      <a:pt x="21042" y="31700"/>
                      <a:pt x="46030" y="31700"/>
                    </a:cubicBezTo>
                    <a:cubicBezTo>
                      <a:pt x="57866" y="31700"/>
                      <a:pt x="57866" y="31700"/>
                      <a:pt x="57866" y="31700"/>
                    </a:cubicBezTo>
                    <a:cubicBezTo>
                      <a:pt x="57866" y="7925"/>
                      <a:pt x="57866" y="7925"/>
                      <a:pt x="57866" y="7925"/>
                    </a:cubicBezTo>
                    <a:cubicBezTo>
                      <a:pt x="57866" y="3962"/>
                      <a:pt x="61812" y="0"/>
                      <a:pt x="6575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4547789" y="1572639"/>
            <a:ext cx="1774085" cy="1635858"/>
            <a:chOff x="8327214" y="2993182"/>
            <a:chExt cx="2365447" cy="2181144"/>
          </a:xfrm>
        </p:grpSpPr>
        <p:grpSp>
          <p:nvGrpSpPr>
            <p:cNvPr id="16" name="组合 15"/>
            <p:cNvGrpSpPr/>
            <p:nvPr/>
          </p:nvGrpSpPr>
          <p:grpSpPr>
            <a:xfrm>
              <a:off x="8327214" y="4386932"/>
              <a:ext cx="1715248" cy="787394"/>
              <a:chOff x="5122025" y="525814"/>
              <a:chExt cx="2020976" cy="927740"/>
            </a:xfrm>
          </p:grpSpPr>
          <p:sp>
            <p:nvSpPr>
              <p:cNvPr id="22" name="文本框 18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 fontScale="77500" lnSpcReduction="2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>
                    <a:latin typeface="+mn-lt"/>
                    <a:ea typeface="+mn-ea"/>
                    <a:cs typeface="+mn-ea"/>
                    <a:sym typeface="+mn-lt"/>
                  </a:rPr>
                  <a:t>此部分内容作为文字排版占位显示 （建议使用主题字体）</a:t>
                </a:r>
                <a:endParaRPr lang="zh-CN" altLang="en-US" sz="10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85000" lnSpcReduction="10000"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b="1">
                    <a:solidFill>
                      <a:schemeClr val="accent3">
                        <a:lumMod val="10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标题文本预设</a:t>
                </a:r>
                <a:endParaRPr lang="zh-CN" altLang="en-US" b="1" dirty="0">
                  <a:solidFill>
                    <a:schemeClr val="accent3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8360193" y="2993182"/>
              <a:ext cx="2332468" cy="1156189"/>
              <a:chOff x="8360193" y="2993182"/>
              <a:chExt cx="2332468" cy="1156189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9392261" y="2993182"/>
                <a:ext cx="1300400" cy="1156189"/>
              </a:xfrm>
              <a:prstGeom prst="triangle">
                <a:avLst/>
              </a:prstGeom>
              <a:solidFill>
                <a:schemeClr val="accent3">
                  <a:alpha val="66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>
                <a:off x="8772515" y="2993182"/>
                <a:ext cx="1300401" cy="1156189"/>
              </a:xfrm>
              <a:prstGeom prst="triangle">
                <a:avLst/>
              </a:prstGeom>
              <a:solidFill>
                <a:schemeClr val="accent3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>
                <a:off x="8360193" y="3305697"/>
                <a:ext cx="824645" cy="843674"/>
              </a:xfrm>
              <a:prstGeom prst="triangl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 anchorCtr="1">
                <a:normAutofit fontScale="85000" lnSpcReduction="20000"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bg1">
                        <a:lumMod val="100000"/>
                      </a:schemeClr>
                    </a:solidFill>
                    <a:cs typeface="+mn-ea"/>
                    <a:sym typeface="+mn-lt"/>
                  </a:rPr>
                  <a:t>3</a:t>
                </a:r>
                <a:endParaRPr lang="en-US" altLang="zh-CN" sz="2000" b="1" dirty="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任意多边形 17" title="zumY2Jory7koa69K2WYW"/>
              <p:cNvSpPr>
                <a:spLocks/>
              </p:cNvSpPr>
              <p:nvPr/>
            </p:nvSpPr>
            <p:spPr bwMode="auto">
              <a:xfrm>
                <a:off x="9251057" y="3532538"/>
                <a:ext cx="343317" cy="343502"/>
              </a:xfrm>
              <a:custGeom>
                <a:avLst/>
                <a:gdLst>
                  <a:gd name="connsiteX0" fmla="*/ 94638 w 328437"/>
                  <a:gd name="connsiteY0" fmla="*/ 163513 h 328613"/>
                  <a:gd name="connsiteX1" fmla="*/ 95937 w 328437"/>
                  <a:gd name="connsiteY1" fmla="*/ 163513 h 328613"/>
                  <a:gd name="connsiteX2" fmla="*/ 134903 w 328437"/>
                  <a:gd name="connsiteY2" fmla="*/ 169971 h 328613"/>
                  <a:gd name="connsiteX3" fmla="*/ 136202 w 328437"/>
                  <a:gd name="connsiteY3" fmla="*/ 171262 h 328613"/>
                  <a:gd name="connsiteX4" fmla="*/ 136202 w 328437"/>
                  <a:gd name="connsiteY4" fmla="*/ 238422 h 328613"/>
                  <a:gd name="connsiteX5" fmla="*/ 136202 w 328437"/>
                  <a:gd name="connsiteY5" fmla="*/ 239713 h 328613"/>
                  <a:gd name="connsiteX6" fmla="*/ 134903 w 328437"/>
                  <a:gd name="connsiteY6" fmla="*/ 239713 h 328613"/>
                  <a:gd name="connsiteX7" fmla="*/ 133604 w 328437"/>
                  <a:gd name="connsiteY7" fmla="*/ 239713 h 328613"/>
                  <a:gd name="connsiteX8" fmla="*/ 94638 w 328437"/>
                  <a:gd name="connsiteY8" fmla="*/ 226798 h 328613"/>
                  <a:gd name="connsiteX9" fmla="*/ 93339 w 328437"/>
                  <a:gd name="connsiteY9" fmla="*/ 225506 h 328613"/>
                  <a:gd name="connsiteX10" fmla="*/ 93339 w 328437"/>
                  <a:gd name="connsiteY10" fmla="*/ 166096 h 328613"/>
                  <a:gd name="connsiteX11" fmla="*/ 94638 w 328437"/>
                  <a:gd name="connsiteY11" fmla="*/ 163513 h 328613"/>
                  <a:gd name="connsiteX12" fmla="*/ 45714 w 328437"/>
                  <a:gd name="connsiteY12" fmla="*/ 157163 h 328613"/>
                  <a:gd name="connsiteX13" fmla="*/ 48227 w 328437"/>
                  <a:gd name="connsiteY13" fmla="*/ 157163 h 328613"/>
                  <a:gd name="connsiteX14" fmla="*/ 74620 w 328437"/>
                  <a:gd name="connsiteY14" fmla="*/ 161051 h 328613"/>
                  <a:gd name="connsiteX15" fmla="*/ 75877 w 328437"/>
                  <a:gd name="connsiteY15" fmla="*/ 162347 h 328613"/>
                  <a:gd name="connsiteX16" fmla="*/ 75877 w 328437"/>
                  <a:gd name="connsiteY16" fmla="*/ 218071 h 328613"/>
                  <a:gd name="connsiteX17" fmla="*/ 74620 w 328437"/>
                  <a:gd name="connsiteY17" fmla="*/ 219367 h 328613"/>
                  <a:gd name="connsiteX18" fmla="*/ 73363 w 328437"/>
                  <a:gd name="connsiteY18" fmla="*/ 220663 h 328613"/>
                  <a:gd name="connsiteX19" fmla="*/ 46971 w 328437"/>
                  <a:gd name="connsiteY19" fmla="*/ 211592 h 328613"/>
                  <a:gd name="connsiteX20" fmla="*/ 45714 w 328437"/>
                  <a:gd name="connsiteY20" fmla="*/ 209000 h 328613"/>
                  <a:gd name="connsiteX21" fmla="*/ 45714 w 328437"/>
                  <a:gd name="connsiteY21" fmla="*/ 158459 h 328613"/>
                  <a:gd name="connsiteX22" fmla="*/ 45714 w 328437"/>
                  <a:gd name="connsiteY22" fmla="*/ 157163 h 328613"/>
                  <a:gd name="connsiteX23" fmla="*/ 34601 w 328437"/>
                  <a:gd name="connsiteY23" fmla="*/ 131763 h 328613"/>
                  <a:gd name="connsiteX24" fmla="*/ 34601 w 328437"/>
                  <a:gd name="connsiteY24" fmla="*/ 246063 h 328613"/>
                  <a:gd name="connsiteX25" fmla="*/ 161601 w 328437"/>
                  <a:gd name="connsiteY25" fmla="*/ 311151 h 328613"/>
                  <a:gd name="connsiteX26" fmla="*/ 161601 w 328437"/>
                  <a:gd name="connsiteY26" fmla="*/ 133351 h 328613"/>
                  <a:gd name="connsiteX27" fmla="*/ 134613 w 328437"/>
                  <a:gd name="connsiteY27" fmla="*/ 133351 h 328613"/>
                  <a:gd name="connsiteX28" fmla="*/ 235241 w 328437"/>
                  <a:gd name="connsiteY28" fmla="*/ 15875 h 328613"/>
                  <a:gd name="connsiteX29" fmla="*/ 147314 w 328437"/>
                  <a:gd name="connsiteY29" fmla="*/ 120775 h 328613"/>
                  <a:gd name="connsiteX30" fmla="*/ 165417 w 328437"/>
                  <a:gd name="connsiteY30" fmla="*/ 120775 h 328613"/>
                  <a:gd name="connsiteX31" fmla="*/ 171882 w 328437"/>
                  <a:gd name="connsiteY31" fmla="*/ 127251 h 328613"/>
                  <a:gd name="connsiteX32" fmla="*/ 171882 w 328437"/>
                  <a:gd name="connsiteY32" fmla="*/ 311150 h 328613"/>
                  <a:gd name="connsiteX33" fmla="*/ 222311 w 328437"/>
                  <a:gd name="connsiteY33" fmla="*/ 285249 h 328613"/>
                  <a:gd name="connsiteX34" fmla="*/ 222311 w 328437"/>
                  <a:gd name="connsiteY34" fmla="*/ 157037 h 328613"/>
                  <a:gd name="connsiteX35" fmla="*/ 223604 w 328437"/>
                  <a:gd name="connsiteY35" fmla="*/ 154447 h 328613"/>
                  <a:gd name="connsiteX36" fmla="*/ 257223 w 328437"/>
                  <a:gd name="connsiteY36" fmla="*/ 151857 h 328613"/>
                  <a:gd name="connsiteX37" fmla="*/ 258516 w 328437"/>
                  <a:gd name="connsiteY37" fmla="*/ 151857 h 328613"/>
                  <a:gd name="connsiteX38" fmla="*/ 259809 w 328437"/>
                  <a:gd name="connsiteY38" fmla="*/ 153152 h 328613"/>
                  <a:gd name="connsiteX39" fmla="*/ 259809 w 328437"/>
                  <a:gd name="connsiteY39" fmla="*/ 265823 h 328613"/>
                  <a:gd name="connsiteX40" fmla="*/ 293429 w 328437"/>
                  <a:gd name="connsiteY40" fmla="*/ 247692 h 328613"/>
                  <a:gd name="connsiteX41" fmla="*/ 294722 w 328437"/>
                  <a:gd name="connsiteY41" fmla="*/ 118185 h 328613"/>
                  <a:gd name="connsiteX42" fmla="*/ 296015 w 328437"/>
                  <a:gd name="connsiteY42" fmla="*/ 114300 h 328613"/>
                  <a:gd name="connsiteX43" fmla="*/ 301187 w 328437"/>
                  <a:gd name="connsiteY43" fmla="*/ 111710 h 328613"/>
                  <a:gd name="connsiteX44" fmla="*/ 307652 w 328437"/>
                  <a:gd name="connsiteY44" fmla="*/ 113005 h 328613"/>
                  <a:gd name="connsiteX45" fmla="*/ 235241 w 328437"/>
                  <a:gd name="connsiteY45" fmla="*/ 15875 h 328613"/>
                  <a:gd name="connsiteX46" fmla="*/ 235348 w 328437"/>
                  <a:gd name="connsiteY46" fmla="*/ 0 h 328613"/>
                  <a:gd name="connsiteX47" fmla="*/ 239233 w 328437"/>
                  <a:gd name="connsiteY47" fmla="*/ 0 h 328613"/>
                  <a:gd name="connsiteX48" fmla="*/ 241823 w 328437"/>
                  <a:gd name="connsiteY48" fmla="*/ 2598 h 328613"/>
                  <a:gd name="connsiteX49" fmla="*/ 327286 w 328437"/>
                  <a:gd name="connsiteY49" fmla="*/ 115599 h 328613"/>
                  <a:gd name="connsiteX50" fmla="*/ 327286 w 328437"/>
                  <a:gd name="connsiteY50" fmla="*/ 123392 h 328613"/>
                  <a:gd name="connsiteX51" fmla="*/ 322107 w 328437"/>
                  <a:gd name="connsiteY51" fmla="*/ 125990 h 328613"/>
                  <a:gd name="connsiteX52" fmla="*/ 307863 w 328437"/>
                  <a:gd name="connsiteY52" fmla="*/ 124691 h 328613"/>
                  <a:gd name="connsiteX53" fmla="*/ 307863 w 328437"/>
                  <a:gd name="connsiteY53" fmla="*/ 251980 h 328613"/>
                  <a:gd name="connsiteX54" fmla="*/ 303978 w 328437"/>
                  <a:gd name="connsiteY54" fmla="*/ 257175 h 328613"/>
                  <a:gd name="connsiteX55" fmla="*/ 169308 w 328437"/>
                  <a:gd name="connsiteY55" fmla="*/ 327314 h 328613"/>
                  <a:gd name="connsiteX56" fmla="*/ 166718 w 328437"/>
                  <a:gd name="connsiteY56" fmla="*/ 328613 h 328613"/>
                  <a:gd name="connsiteX57" fmla="*/ 164129 w 328437"/>
                  <a:gd name="connsiteY57" fmla="*/ 327314 h 328613"/>
                  <a:gd name="connsiteX58" fmla="*/ 25574 w 328437"/>
                  <a:gd name="connsiteY58" fmla="*/ 254578 h 328613"/>
                  <a:gd name="connsiteX59" fmla="*/ 21689 w 328437"/>
                  <a:gd name="connsiteY59" fmla="*/ 249382 h 328613"/>
                  <a:gd name="connsiteX60" fmla="*/ 21689 w 328437"/>
                  <a:gd name="connsiteY60" fmla="*/ 129887 h 328613"/>
                  <a:gd name="connsiteX61" fmla="*/ 6150 w 328437"/>
                  <a:gd name="connsiteY61" fmla="*/ 129887 h 328613"/>
                  <a:gd name="connsiteX62" fmla="*/ 971 w 328437"/>
                  <a:gd name="connsiteY62" fmla="*/ 127289 h 328613"/>
                  <a:gd name="connsiteX63" fmla="*/ 971 w 328437"/>
                  <a:gd name="connsiteY63" fmla="*/ 120795 h 328613"/>
                  <a:gd name="connsiteX64" fmla="*/ 34638 w 328437"/>
                  <a:gd name="connsiteY64" fmla="*/ 54552 h 328613"/>
                  <a:gd name="connsiteX65" fmla="*/ 38523 w 328437"/>
                  <a:gd name="connsiteY65" fmla="*/ 50656 h 328613"/>
                  <a:gd name="connsiteX66" fmla="*/ 59241 w 328437"/>
                  <a:gd name="connsiteY66" fmla="*/ 45460 h 328613"/>
                  <a:gd name="connsiteX67" fmla="*/ 59241 w 328437"/>
                  <a:gd name="connsiteY67" fmla="*/ 27276 h 328613"/>
                  <a:gd name="connsiteX68" fmla="*/ 63126 w 328437"/>
                  <a:gd name="connsiteY68" fmla="*/ 20782 h 328613"/>
                  <a:gd name="connsiteX69" fmla="*/ 83844 w 328437"/>
                  <a:gd name="connsiteY69" fmla="*/ 14287 h 328613"/>
                  <a:gd name="connsiteX70" fmla="*/ 85139 w 328437"/>
                  <a:gd name="connsiteY70" fmla="*/ 14287 h 328613"/>
                  <a:gd name="connsiteX71" fmla="*/ 86434 w 328437"/>
                  <a:gd name="connsiteY71" fmla="*/ 14287 h 328613"/>
                  <a:gd name="connsiteX72" fmla="*/ 98088 w 328437"/>
                  <a:gd name="connsiteY72" fmla="*/ 16885 h 328613"/>
                  <a:gd name="connsiteX73" fmla="*/ 103268 w 328437"/>
                  <a:gd name="connsiteY73" fmla="*/ 22081 h 328613"/>
                  <a:gd name="connsiteX74" fmla="*/ 103268 w 328437"/>
                  <a:gd name="connsiteY74" fmla="*/ 33771 h 328613"/>
                  <a:gd name="connsiteX75" fmla="*/ 235348 w 328437"/>
                  <a:gd name="connsiteY75" fmla="*/ 0 h 32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328437" h="328613">
                    <a:moveTo>
                      <a:pt x="94638" y="163513"/>
                    </a:moveTo>
                    <a:cubicBezTo>
                      <a:pt x="94638" y="163513"/>
                      <a:pt x="95937" y="163513"/>
                      <a:pt x="95937" y="163513"/>
                    </a:cubicBezTo>
                    <a:cubicBezTo>
                      <a:pt x="95937" y="163513"/>
                      <a:pt x="95937" y="163513"/>
                      <a:pt x="134903" y="169971"/>
                    </a:cubicBezTo>
                    <a:cubicBezTo>
                      <a:pt x="136202" y="169971"/>
                      <a:pt x="136202" y="169971"/>
                      <a:pt x="136202" y="171262"/>
                    </a:cubicBezTo>
                    <a:cubicBezTo>
                      <a:pt x="136202" y="171262"/>
                      <a:pt x="136202" y="171262"/>
                      <a:pt x="136202" y="238422"/>
                    </a:cubicBezTo>
                    <a:cubicBezTo>
                      <a:pt x="136202" y="238422"/>
                      <a:pt x="136202" y="239713"/>
                      <a:pt x="136202" y="239713"/>
                    </a:cubicBezTo>
                    <a:cubicBezTo>
                      <a:pt x="134903" y="239713"/>
                      <a:pt x="134903" y="239713"/>
                      <a:pt x="134903" y="239713"/>
                    </a:cubicBezTo>
                    <a:cubicBezTo>
                      <a:pt x="134903" y="239713"/>
                      <a:pt x="134903" y="239713"/>
                      <a:pt x="133604" y="239713"/>
                    </a:cubicBezTo>
                    <a:cubicBezTo>
                      <a:pt x="133604" y="239713"/>
                      <a:pt x="133604" y="239713"/>
                      <a:pt x="94638" y="226798"/>
                    </a:cubicBezTo>
                    <a:cubicBezTo>
                      <a:pt x="94638" y="226798"/>
                      <a:pt x="93339" y="225506"/>
                      <a:pt x="93339" y="225506"/>
                    </a:cubicBezTo>
                    <a:cubicBezTo>
                      <a:pt x="93339" y="225506"/>
                      <a:pt x="93339" y="225506"/>
                      <a:pt x="93339" y="166096"/>
                    </a:cubicBezTo>
                    <a:cubicBezTo>
                      <a:pt x="93339" y="164805"/>
                      <a:pt x="94638" y="164805"/>
                      <a:pt x="94638" y="163513"/>
                    </a:cubicBezTo>
                    <a:close/>
                    <a:moveTo>
                      <a:pt x="45714" y="157163"/>
                    </a:moveTo>
                    <a:cubicBezTo>
                      <a:pt x="46971" y="157163"/>
                      <a:pt x="46971" y="157163"/>
                      <a:pt x="48227" y="157163"/>
                    </a:cubicBezTo>
                    <a:cubicBezTo>
                      <a:pt x="48227" y="157163"/>
                      <a:pt x="48227" y="157163"/>
                      <a:pt x="74620" y="161051"/>
                    </a:cubicBezTo>
                    <a:cubicBezTo>
                      <a:pt x="74620" y="161051"/>
                      <a:pt x="75877" y="161051"/>
                      <a:pt x="75877" y="162347"/>
                    </a:cubicBezTo>
                    <a:cubicBezTo>
                      <a:pt x="75877" y="162347"/>
                      <a:pt x="75877" y="162347"/>
                      <a:pt x="75877" y="218071"/>
                    </a:cubicBezTo>
                    <a:cubicBezTo>
                      <a:pt x="75877" y="219367"/>
                      <a:pt x="75877" y="219367"/>
                      <a:pt x="74620" y="219367"/>
                    </a:cubicBezTo>
                    <a:cubicBezTo>
                      <a:pt x="74620" y="220663"/>
                      <a:pt x="74620" y="220663"/>
                      <a:pt x="73363" y="220663"/>
                    </a:cubicBezTo>
                    <a:cubicBezTo>
                      <a:pt x="73363" y="220663"/>
                      <a:pt x="73363" y="220663"/>
                      <a:pt x="46971" y="211592"/>
                    </a:cubicBezTo>
                    <a:cubicBezTo>
                      <a:pt x="45714" y="210296"/>
                      <a:pt x="45714" y="210296"/>
                      <a:pt x="45714" y="209000"/>
                    </a:cubicBezTo>
                    <a:cubicBezTo>
                      <a:pt x="45714" y="209000"/>
                      <a:pt x="45714" y="209000"/>
                      <a:pt x="45714" y="158459"/>
                    </a:cubicBezTo>
                    <a:cubicBezTo>
                      <a:pt x="45714" y="158459"/>
                      <a:pt x="45714" y="157163"/>
                      <a:pt x="45714" y="157163"/>
                    </a:cubicBezTo>
                    <a:close/>
                    <a:moveTo>
                      <a:pt x="34601" y="131763"/>
                    </a:moveTo>
                    <a:lnTo>
                      <a:pt x="34601" y="246063"/>
                    </a:lnTo>
                    <a:lnTo>
                      <a:pt x="161601" y="311151"/>
                    </a:lnTo>
                    <a:lnTo>
                      <a:pt x="161601" y="133351"/>
                    </a:lnTo>
                    <a:lnTo>
                      <a:pt x="134613" y="133351"/>
                    </a:lnTo>
                    <a:close/>
                    <a:moveTo>
                      <a:pt x="235241" y="15875"/>
                    </a:moveTo>
                    <a:cubicBezTo>
                      <a:pt x="235241" y="15875"/>
                      <a:pt x="235241" y="15875"/>
                      <a:pt x="147314" y="120775"/>
                    </a:cubicBezTo>
                    <a:cubicBezTo>
                      <a:pt x="147314" y="120775"/>
                      <a:pt x="147314" y="120775"/>
                      <a:pt x="165417" y="120775"/>
                    </a:cubicBezTo>
                    <a:cubicBezTo>
                      <a:pt x="169296" y="120775"/>
                      <a:pt x="171882" y="123365"/>
                      <a:pt x="171882" y="127251"/>
                    </a:cubicBezTo>
                    <a:cubicBezTo>
                      <a:pt x="171882" y="127251"/>
                      <a:pt x="171882" y="127251"/>
                      <a:pt x="171882" y="311150"/>
                    </a:cubicBezTo>
                    <a:cubicBezTo>
                      <a:pt x="171882" y="311150"/>
                      <a:pt x="171882" y="311150"/>
                      <a:pt x="222311" y="285249"/>
                    </a:cubicBezTo>
                    <a:cubicBezTo>
                      <a:pt x="222311" y="285249"/>
                      <a:pt x="222311" y="285249"/>
                      <a:pt x="222311" y="157037"/>
                    </a:cubicBezTo>
                    <a:cubicBezTo>
                      <a:pt x="222311" y="155742"/>
                      <a:pt x="222311" y="154447"/>
                      <a:pt x="223604" y="154447"/>
                    </a:cubicBezTo>
                    <a:cubicBezTo>
                      <a:pt x="223604" y="154447"/>
                      <a:pt x="223604" y="154447"/>
                      <a:pt x="257223" y="151857"/>
                    </a:cubicBezTo>
                    <a:cubicBezTo>
                      <a:pt x="257223" y="151857"/>
                      <a:pt x="258516" y="151857"/>
                      <a:pt x="258516" y="151857"/>
                    </a:cubicBezTo>
                    <a:cubicBezTo>
                      <a:pt x="258516" y="153152"/>
                      <a:pt x="259809" y="153152"/>
                      <a:pt x="259809" y="153152"/>
                    </a:cubicBezTo>
                    <a:cubicBezTo>
                      <a:pt x="259809" y="153152"/>
                      <a:pt x="259809" y="153152"/>
                      <a:pt x="259809" y="265823"/>
                    </a:cubicBezTo>
                    <a:cubicBezTo>
                      <a:pt x="259809" y="265823"/>
                      <a:pt x="259809" y="265823"/>
                      <a:pt x="293429" y="247692"/>
                    </a:cubicBezTo>
                    <a:cubicBezTo>
                      <a:pt x="293429" y="247692"/>
                      <a:pt x="293429" y="247692"/>
                      <a:pt x="294722" y="118185"/>
                    </a:cubicBezTo>
                    <a:cubicBezTo>
                      <a:pt x="294722" y="116890"/>
                      <a:pt x="294722" y="115595"/>
                      <a:pt x="296015" y="114300"/>
                    </a:cubicBezTo>
                    <a:cubicBezTo>
                      <a:pt x="297308" y="113005"/>
                      <a:pt x="298601" y="111710"/>
                      <a:pt x="301187" y="111710"/>
                    </a:cubicBezTo>
                    <a:lnTo>
                      <a:pt x="307652" y="113005"/>
                    </a:lnTo>
                    <a:cubicBezTo>
                      <a:pt x="307652" y="113005"/>
                      <a:pt x="307652" y="113005"/>
                      <a:pt x="235241" y="15875"/>
                    </a:cubicBezTo>
                    <a:close/>
                    <a:moveTo>
                      <a:pt x="235348" y="0"/>
                    </a:moveTo>
                    <a:cubicBezTo>
                      <a:pt x="235348" y="0"/>
                      <a:pt x="237938" y="0"/>
                      <a:pt x="239233" y="0"/>
                    </a:cubicBezTo>
                    <a:cubicBezTo>
                      <a:pt x="241823" y="1299"/>
                      <a:pt x="241823" y="2598"/>
                      <a:pt x="241823" y="2598"/>
                    </a:cubicBezTo>
                    <a:cubicBezTo>
                      <a:pt x="241823" y="2598"/>
                      <a:pt x="241823" y="2598"/>
                      <a:pt x="327286" y="115599"/>
                    </a:cubicBezTo>
                    <a:cubicBezTo>
                      <a:pt x="327286" y="115599"/>
                      <a:pt x="329876" y="119496"/>
                      <a:pt x="327286" y="123392"/>
                    </a:cubicBezTo>
                    <a:cubicBezTo>
                      <a:pt x="324697" y="125990"/>
                      <a:pt x="322107" y="125990"/>
                      <a:pt x="322107" y="125990"/>
                    </a:cubicBezTo>
                    <a:cubicBezTo>
                      <a:pt x="322107" y="125990"/>
                      <a:pt x="322107" y="125990"/>
                      <a:pt x="307863" y="124691"/>
                    </a:cubicBezTo>
                    <a:cubicBezTo>
                      <a:pt x="307863" y="124691"/>
                      <a:pt x="307863" y="124691"/>
                      <a:pt x="307863" y="251980"/>
                    </a:cubicBezTo>
                    <a:cubicBezTo>
                      <a:pt x="307863" y="254578"/>
                      <a:pt x="306568" y="255877"/>
                      <a:pt x="303978" y="257175"/>
                    </a:cubicBezTo>
                    <a:cubicBezTo>
                      <a:pt x="303978" y="257175"/>
                      <a:pt x="303978" y="257175"/>
                      <a:pt x="169308" y="327314"/>
                    </a:cubicBezTo>
                    <a:cubicBezTo>
                      <a:pt x="169308" y="327314"/>
                      <a:pt x="168013" y="328613"/>
                      <a:pt x="166718" y="328613"/>
                    </a:cubicBezTo>
                    <a:cubicBezTo>
                      <a:pt x="165424" y="328613"/>
                      <a:pt x="164129" y="327314"/>
                      <a:pt x="164129" y="327314"/>
                    </a:cubicBezTo>
                    <a:cubicBezTo>
                      <a:pt x="164129" y="327314"/>
                      <a:pt x="164129" y="327314"/>
                      <a:pt x="25574" y="254578"/>
                    </a:cubicBezTo>
                    <a:cubicBezTo>
                      <a:pt x="22984" y="254578"/>
                      <a:pt x="21689" y="251980"/>
                      <a:pt x="21689" y="249382"/>
                    </a:cubicBezTo>
                    <a:cubicBezTo>
                      <a:pt x="21689" y="249382"/>
                      <a:pt x="21689" y="249382"/>
                      <a:pt x="21689" y="129887"/>
                    </a:cubicBezTo>
                    <a:cubicBezTo>
                      <a:pt x="21689" y="129887"/>
                      <a:pt x="21689" y="129887"/>
                      <a:pt x="6150" y="129887"/>
                    </a:cubicBezTo>
                    <a:cubicBezTo>
                      <a:pt x="3561" y="129887"/>
                      <a:pt x="2266" y="128588"/>
                      <a:pt x="971" y="127289"/>
                    </a:cubicBezTo>
                    <a:cubicBezTo>
                      <a:pt x="-324" y="125990"/>
                      <a:pt x="-324" y="123392"/>
                      <a:pt x="971" y="120795"/>
                    </a:cubicBezTo>
                    <a:cubicBezTo>
                      <a:pt x="971" y="120795"/>
                      <a:pt x="971" y="120795"/>
                      <a:pt x="34638" y="54552"/>
                    </a:cubicBezTo>
                    <a:cubicBezTo>
                      <a:pt x="35933" y="51955"/>
                      <a:pt x="37228" y="51955"/>
                      <a:pt x="38523" y="50656"/>
                    </a:cubicBezTo>
                    <a:cubicBezTo>
                      <a:pt x="38523" y="50656"/>
                      <a:pt x="38523" y="50656"/>
                      <a:pt x="59241" y="45460"/>
                    </a:cubicBezTo>
                    <a:cubicBezTo>
                      <a:pt x="59241" y="45460"/>
                      <a:pt x="59241" y="45460"/>
                      <a:pt x="59241" y="27276"/>
                    </a:cubicBezTo>
                    <a:cubicBezTo>
                      <a:pt x="59241" y="24678"/>
                      <a:pt x="60536" y="22081"/>
                      <a:pt x="63126" y="20782"/>
                    </a:cubicBezTo>
                    <a:cubicBezTo>
                      <a:pt x="63126" y="20782"/>
                      <a:pt x="63126" y="20782"/>
                      <a:pt x="83844" y="14287"/>
                    </a:cubicBezTo>
                    <a:cubicBezTo>
                      <a:pt x="83844" y="14287"/>
                      <a:pt x="83844" y="14287"/>
                      <a:pt x="85139" y="14287"/>
                    </a:cubicBezTo>
                    <a:cubicBezTo>
                      <a:pt x="86434" y="14287"/>
                      <a:pt x="86434" y="14287"/>
                      <a:pt x="86434" y="14287"/>
                    </a:cubicBezTo>
                    <a:cubicBezTo>
                      <a:pt x="86434" y="14287"/>
                      <a:pt x="86434" y="14287"/>
                      <a:pt x="98088" y="16885"/>
                    </a:cubicBezTo>
                    <a:cubicBezTo>
                      <a:pt x="100678" y="16885"/>
                      <a:pt x="103268" y="19483"/>
                      <a:pt x="103268" y="22081"/>
                    </a:cubicBezTo>
                    <a:cubicBezTo>
                      <a:pt x="103268" y="22081"/>
                      <a:pt x="103268" y="22081"/>
                      <a:pt x="103268" y="33771"/>
                    </a:cubicBezTo>
                    <a:cubicBezTo>
                      <a:pt x="103268" y="33771"/>
                      <a:pt x="103268" y="33771"/>
                      <a:pt x="2353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286062" y="1671212"/>
            <a:ext cx="1749352" cy="2200094"/>
            <a:chOff x="5208390" y="2240868"/>
            <a:chExt cx="2332469" cy="2933458"/>
          </a:xfrm>
        </p:grpSpPr>
        <p:grpSp>
          <p:nvGrpSpPr>
            <p:cNvPr id="8" name="组合 7"/>
            <p:cNvGrpSpPr/>
            <p:nvPr/>
          </p:nvGrpSpPr>
          <p:grpSpPr>
            <a:xfrm>
              <a:off x="5232426" y="4386932"/>
              <a:ext cx="1715248" cy="787394"/>
              <a:chOff x="5122025" y="525814"/>
              <a:chExt cx="2020976" cy="927740"/>
            </a:xfrm>
          </p:grpSpPr>
          <p:sp>
            <p:nvSpPr>
              <p:cNvPr id="14" name="文本框 37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 fontScale="77500" lnSpcReduction="2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>
                    <a:latin typeface="+mn-lt"/>
                    <a:ea typeface="+mn-ea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85000" lnSpcReduction="10000"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b="1">
                    <a:solidFill>
                      <a:schemeClr val="accent2"/>
                    </a:solidFill>
                    <a:latin typeface="+mn-lt"/>
                    <a:ea typeface="+mn-ea"/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5208390" y="2240868"/>
              <a:ext cx="2332469" cy="1908503"/>
              <a:chOff x="5208390" y="2240868"/>
              <a:chExt cx="2332469" cy="1908503"/>
            </a:xfrm>
          </p:grpSpPr>
          <p:sp>
            <p:nvSpPr>
              <p:cNvPr id="10" name="等腰三角形 9"/>
              <p:cNvSpPr/>
              <p:nvPr/>
            </p:nvSpPr>
            <p:spPr>
              <a:xfrm>
                <a:off x="6240459" y="2240868"/>
                <a:ext cx="1300400" cy="1908503"/>
              </a:xfrm>
              <a:prstGeom prst="triangle">
                <a:avLst/>
              </a:prstGeom>
              <a:solidFill>
                <a:schemeClr val="accent4">
                  <a:alpha val="66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" name="等腰三角形 10"/>
              <p:cNvSpPr/>
              <p:nvPr/>
            </p:nvSpPr>
            <p:spPr>
              <a:xfrm>
                <a:off x="5620712" y="2240868"/>
                <a:ext cx="1300401" cy="1908503"/>
              </a:xfrm>
              <a:prstGeom prst="triangle">
                <a:avLst/>
              </a:prstGeom>
              <a:solidFill>
                <a:schemeClr val="accent4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>
                <a:off x="5208390" y="3305697"/>
                <a:ext cx="824645" cy="843674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 anchorCtr="1">
                <a:normAutofit fontScale="85000" lnSpcReduction="20000"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bg1">
                        <a:lumMod val="100000"/>
                      </a:schemeClr>
                    </a:solidFill>
                    <a:cs typeface="+mn-ea"/>
                    <a:sym typeface="+mn-lt"/>
                  </a:rPr>
                  <a:t>4</a:t>
                </a:r>
                <a:endParaRPr lang="en-US" altLang="zh-CN" sz="2000" b="1" dirty="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6" title="PVbvzsHBvL"/>
              <p:cNvSpPr>
                <a:spLocks noChangeAspect="1"/>
              </p:cNvSpPr>
              <p:nvPr/>
            </p:nvSpPr>
            <p:spPr bwMode="auto">
              <a:xfrm>
                <a:off x="6097962" y="3426358"/>
                <a:ext cx="345902" cy="435959"/>
              </a:xfrm>
              <a:custGeom>
                <a:avLst/>
                <a:gdLst>
                  <a:gd name="connsiteX0" fmla="*/ 179388 w 268288"/>
                  <a:gd name="connsiteY0" fmla="*/ 166688 h 338138"/>
                  <a:gd name="connsiteX1" fmla="*/ 203200 w 268288"/>
                  <a:gd name="connsiteY1" fmla="*/ 190443 h 338138"/>
                  <a:gd name="connsiteX2" fmla="*/ 203200 w 268288"/>
                  <a:gd name="connsiteY2" fmla="*/ 252471 h 338138"/>
                  <a:gd name="connsiteX3" fmla="*/ 179388 w 268288"/>
                  <a:gd name="connsiteY3" fmla="*/ 276226 h 338138"/>
                  <a:gd name="connsiteX4" fmla="*/ 155575 w 268288"/>
                  <a:gd name="connsiteY4" fmla="*/ 252471 h 338138"/>
                  <a:gd name="connsiteX5" fmla="*/ 155575 w 268288"/>
                  <a:gd name="connsiteY5" fmla="*/ 190443 h 338138"/>
                  <a:gd name="connsiteX6" fmla="*/ 179388 w 268288"/>
                  <a:gd name="connsiteY6" fmla="*/ 166688 h 338138"/>
                  <a:gd name="connsiteX7" fmla="*/ 179388 w 268288"/>
                  <a:gd name="connsiteY7" fmla="*/ 150813 h 338138"/>
                  <a:gd name="connsiteX8" fmla="*/ 139700 w 268288"/>
                  <a:gd name="connsiteY8" fmla="*/ 190427 h 338138"/>
                  <a:gd name="connsiteX9" fmla="*/ 139700 w 268288"/>
                  <a:gd name="connsiteY9" fmla="*/ 252488 h 338138"/>
                  <a:gd name="connsiteX10" fmla="*/ 179388 w 268288"/>
                  <a:gd name="connsiteY10" fmla="*/ 292101 h 338138"/>
                  <a:gd name="connsiteX11" fmla="*/ 219075 w 268288"/>
                  <a:gd name="connsiteY11" fmla="*/ 252488 h 338138"/>
                  <a:gd name="connsiteX12" fmla="*/ 219075 w 268288"/>
                  <a:gd name="connsiteY12" fmla="*/ 190427 h 338138"/>
                  <a:gd name="connsiteX13" fmla="*/ 179388 w 268288"/>
                  <a:gd name="connsiteY13" fmla="*/ 150813 h 338138"/>
                  <a:gd name="connsiteX14" fmla="*/ 57120 w 268288"/>
                  <a:gd name="connsiteY14" fmla="*/ 150813 h 338138"/>
                  <a:gd name="connsiteX15" fmla="*/ 49212 w 268288"/>
                  <a:gd name="connsiteY15" fmla="*/ 158705 h 338138"/>
                  <a:gd name="connsiteX16" fmla="*/ 57120 w 268288"/>
                  <a:gd name="connsiteY16" fmla="*/ 166597 h 338138"/>
                  <a:gd name="connsiteX17" fmla="*/ 80842 w 268288"/>
                  <a:gd name="connsiteY17" fmla="*/ 166597 h 338138"/>
                  <a:gd name="connsiteX18" fmla="*/ 103247 w 268288"/>
                  <a:gd name="connsiteY18" fmla="*/ 188959 h 338138"/>
                  <a:gd name="connsiteX19" fmla="*/ 103247 w 268288"/>
                  <a:gd name="connsiteY19" fmla="*/ 190274 h 338138"/>
                  <a:gd name="connsiteX20" fmla="*/ 80842 w 268288"/>
                  <a:gd name="connsiteY20" fmla="*/ 212635 h 338138"/>
                  <a:gd name="connsiteX21" fmla="*/ 57120 w 268288"/>
                  <a:gd name="connsiteY21" fmla="*/ 212635 h 338138"/>
                  <a:gd name="connsiteX22" fmla="*/ 49212 w 268288"/>
                  <a:gd name="connsiteY22" fmla="*/ 220527 h 338138"/>
                  <a:gd name="connsiteX23" fmla="*/ 57120 w 268288"/>
                  <a:gd name="connsiteY23" fmla="*/ 228419 h 338138"/>
                  <a:gd name="connsiteX24" fmla="*/ 80842 w 268288"/>
                  <a:gd name="connsiteY24" fmla="*/ 228419 h 338138"/>
                  <a:gd name="connsiteX25" fmla="*/ 103247 w 268288"/>
                  <a:gd name="connsiteY25" fmla="*/ 250781 h 338138"/>
                  <a:gd name="connsiteX26" fmla="*/ 80842 w 268288"/>
                  <a:gd name="connsiteY26" fmla="*/ 273142 h 338138"/>
                  <a:gd name="connsiteX27" fmla="*/ 57120 w 268288"/>
                  <a:gd name="connsiteY27" fmla="*/ 273142 h 338138"/>
                  <a:gd name="connsiteX28" fmla="*/ 49212 w 268288"/>
                  <a:gd name="connsiteY28" fmla="*/ 281034 h 338138"/>
                  <a:gd name="connsiteX29" fmla="*/ 57120 w 268288"/>
                  <a:gd name="connsiteY29" fmla="*/ 288926 h 338138"/>
                  <a:gd name="connsiteX30" fmla="*/ 80842 w 268288"/>
                  <a:gd name="connsiteY30" fmla="*/ 288926 h 338138"/>
                  <a:gd name="connsiteX31" fmla="*/ 119062 w 268288"/>
                  <a:gd name="connsiteY31" fmla="*/ 250781 h 338138"/>
                  <a:gd name="connsiteX32" fmla="*/ 103247 w 268288"/>
                  <a:gd name="connsiteY32" fmla="*/ 220527 h 338138"/>
                  <a:gd name="connsiteX33" fmla="*/ 119062 w 268288"/>
                  <a:gd name="connsiteY33" fmla="*/ 190274 h 338138"/>
                  <a:gd name="connsiteX34" fmla="*/ 119062 w 268288"/>
                  <a:gd name="connsiteY34" fmla="*/ 188959 h 338138"/>
                  <a:gd name="connsiteX35" fmla="*/ 80842 w 268288"/>
                  <a:gd name="connsiteY35" fmla="*/ 150813 h 338138"/>
                  <a:gd name="connsiteX36" fmla="*/ 57120 w 268288"/>
                  <a:gd name="connsiteY36" fmla="*/ 150813 h 338138"/>
                  <a:gd name="connsiteX37" fmla="*/ 46099 w 268288"/>
                  <a:gd name="connsiteY37" fmla="*/ 47625 h 338138"/>
                  <a:gd name="connsiteX38" fmla="*/ 15875 w 268288"/>
                  <a:gd name="connsiteY38" fmla="*/ 79629 h 338138"/>
                  <a:gd name="connsiteX39" fmla="*/ 15875 w 268288"/>
                  <a:gd name="connsiteY39" fmla="*/ 114300 h 338138"/>
                  <a:gd name="connsiteX40" fmla="*/ 252413 w 268288"/>
                  <a:gd name="connsiteY40" fmla="*/ 114300 h 338138"/>
                  <a:gd name="connsiteX41" fmla="*/ 252413 w 268288"/>
                  <a:gd name="connsiteY41" fmla="*/ 79629 h 338138"/>
                  <a:gd name="connsiteX42" fmla="*/ 222189 w 268288"/>
                  <a:gd name="connsiteY42" fmla="*/ 47625 h 338138"/>
                  <a:gd name="connsiteX43" fmla="*/ 210362 w 268288"/>
                  <a:gd name="connsiteY43" fmla="*/ 47625 h 338138"/>
                  <a:gd name="connsiteX44" fmla="*/ 210362 w 268288"/>
                  <a:gd name="connsiteY44" fmla="*/ 71628 h 338138"/>
                  <a:gd name="connsiteX45" fmla="*/ 202477 w 268288"/>
                  <a:gd name="connsiteY45" fmla="*/ 79629 h 338138"/>
                  <a:gd name="connsiteX46" fmla="*/ 194593 w 268288"/>
                  <a:gd name="connsiteY46" fmla="*/ 71628 h 338138"/>
                  <a:gd name="connsiteX47" fmla="*/ 194593 w 268288"/>
                  <a:gd name="connsiteY47" fmla="*/ 47625 h 338138"/>
                  <a:gd name="connsiteX48" fmla="*/ 73696 w 268288"/>
                  <a:gd name="connsiteY48" fmla="*/ 47625 h 338138"/>
                  <a:gd name="connsiteX49" fmla="*/ 73696 w 268288"/>
                  <a:gd name="connsiteY49" fmla="*/ 71628 h 338138"/>
                  <a:gd name="connsiteX50" fmla="*/ 65811 w 268288"/>
                  <a:gd name="connsiteY50" fmla="*/ 79629 h 338138"/>
                  <a:gd name="connsiteX51" fmla="*/ 57926 w 268288"/>
                  <a:gd name="connsiteY51" fmla="*/ 71628 h 338138"/>
                  <a:gd name="connsiteX52" fmla="*/ 57926 w 268288"/>
                  <a:gd name="connsiteY52" fmla="*/ 47625 h 338138"/>
                  <a:gd name="connsiteX53" fmla="*/ 46099 w 268288"/>
                  <a:gd name="connsiteY53" fmla="*/ 47625 h 338138"/>
                  <a:gd name="connsiteX54" fmla="*/ 65757 w 268288"/>
                  <a:gd name="connsiteY54" fmla="*/ 0 h 338138"/>
                  <a:gd name="connsiteX55" fmla="*/ 73648 w 268288"/>
                  <a:gd name="connsiteY55" fmla="*/ 7925 h 338138"/>
                  <a:gd name="connsiteX56" fmla="*/ 73648 w 268288"/>
                  <a:gd name="connsiteY56" fmla="*/ 31700 h 338138"/>
                  <a:gd name="connsiteX57" fmla="*/ 194640 w 268288"/>
                  <a:gd name="connsiteY57" fmla="*/ 31700 h 338138"/>
                  <a:gd name="connsiteX58" fmla="*/ 194640 w 268288"/>
                  <a:gd name="connsiteY58" fmla="*/ 7925 h 338138"/>
                  <a:gd name="connsiteX59" fmla="*/ 202531 w 268288"/>
                  <a:gd name="connsiteY59" fmla="*/ 0 h 338138"/>
                  <a:gd name="connsiteX60" fmla="*/ 210422 w 268288"/>
                  <a:gd name="connsiteY60" fmla="*/ 7925 h 338138"/>
                  <a:gd name="connsiteX61" fmla="*/ 210422 w 268288"/>
                  <a:gd name="connsiteY61" fmla="*/ 31700 h 338138"/>
                  <a:gd name="connsiteX62" fmla="*/ 222258 w 268288"/>
                  <a:gd name="connsiteY62" fmla="*/ 31700 h 338138"/>
                  <a:gd name="connsiteX63" fmla="*/ 268288 w 268288"/>
                  <a:gd name="connsiteY63" fmla="*/ 79251 h 338138"/>
                  <a:gd name="connsiteX64" fmla="*/ 268288 w 268288"/>
                  <a:gd name="connsiteY64" fmla="*/ 290587 h 338138"/>
                  <a:gd name="connsiteX65" fmla="*/ 222258 w 268288"/>
                  <a:gd name="connsiteY65" fmla="*/ 338138 h 338138"/>
                  <a:gd name="connsiteX66" fmla="*/ 46030 w 268288"/>
                  <a:gd name="connsiteY66" fmla="*/ 338138 h 338138"/>
                  <a:gd name="connsiteX67" fmla="*/ 0 w 268288"/>
                  <a:gd name="connsiteY67" fmla="*/ 290587 h 338138"/>
                  <a:gd name="connsiteX68" fmla="*/ 0 w 268288"/>
                  <a:gd name="connsiteY68" fmla="*/ 79251 h 338138"/>
                  <a:gd name="connsiteX69" fmla="*/ 46030 w 268288"/>
                  <a:gd name="connsiteY69" fmla="*/ 31700 h 338138"/>
                  <a:gd name="connsiteX70" fmla="*/ 57866 w 268288"/>
                  <a:gd name="connsiteY70" fmla="*/ 31700 h 338138"/>
                  <a:gd name="connsiteX71" fmla="*/ 57866 w 268288"/>
                  <a:gd name="connsiteY71" fmla="*/ 7925 h 338138"/>
                  <a:gd name="connsiteX72" fmla="*/ 65757 w 268288"/>
                  <a:gd name="connsiteY72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68288" h="338138">
                    <a:moveTo>
                      <a:pt x="179388" y="166688"/>
                    </a:moveTo>
                    <a:cubicBezTo>
                      <a:pt x="192617" y="166688"/>
                      <a:pt x="203200" y="177246"/>
                      <a:pt x="203200" y="190443"/>
                    </a:cubicBezTo>
                    <a:cubicBezTo>
                      <a:pt x="203200" y="252471"/>
                      <a:pt x="203200" y="252471"/>
                      <a:pt x="203200" y="252471"/>
                    </a:cubicBezTo>
                    <a:cubicBezTo>
                      <a:pt x="203200" y="265668"/>
                      <a:pt x="192617" y="276226"/>
                      <a:pt x="179388" y="276226"/>
                    </a:cubicBezTo>
                    <a:cubicBezTo>
                      <a:pt x="166158" y="276226"/>
                      <a:pt x="155575" y="265668"/>
                      <a:pt x="155575" y="252471"/>
                    </a:cubicBezTo>
                    <a:cubicBezTo>
                      <a:pt x="155575" y="190443"/>
                      <a:pt x="155575" y="190443"/>
                      <a:pt x="155575" y="190443"/>
                    </a:cubicBezTo>
                    <a:cubicBezTo>
                      <a:pt x="155575" y="177246"/>
                      <a:pt x="166158" y="166688"/>
                      <a:pt x="179388" y="166688"/>
                    </a:cubicBezTo>
                    <a:close/>
                    <a:moveTo>
                      <a:pt x="179388" y="150813"/>
                    </a:moveTo>
                    <a:cubicBezTo>
                      <a:pt x="158221" y="150813"/>
                      <a:pt x="139700" y="169299"/>
                      <a:pt x="139700" y="190427"/>
                    </a:cubicBezTo>
                    <a:cubicBezTo>
                      <a:pt x="139700" y="252488"/>
                      <a:pt x="139700" y="252488"/>
                      <a:pt x="139700" y="252488"/>
                    </a:cubicBezTo>
                    <a:cubicBezTo>
                      <a:pt x="139700" y="273615"/>
                      <a:pt x="158221" y="292101"/>
                      <a:pt x="179388" y="292101"/>
                    </a:cubicBezTo>
                    <a:cubicBezTo>
                      <a:pt x="201877" y="292101"/>
                      <a:pt x="219075" y="273615"/>
                      <a:pt x="219075" y="252488"/>
                    </a:cubicBezTo>
                    <a:lnTo>
                      <a:pt x="219075" y="190427"/>
                    </a:lnTo>
                    <a:cubicBezTo>
                      <a:pt x="219075" y="169299"/>
                      <a:pt x="201877" y="150813"/>
                      <a:pt x="179388" y="150813"/>
                    </a:cubicBezTo>
                    <a:close/>
                    <a:moveTo>
                      <a:pt x="57120" y="150813"/>
                    </a:moveTo>
                    <a:cubicBezTo>
                      <a:pt x="51848" y="150813"/>
                      <a:pt x="49212" y="154759"/>
                      <a:pt x="49212" y="158705"/>
                    </a:cubicBezTo>
                    <a:cubicBezTo>
                      <a:pt x="49212" y="163967"/>
                      <a:pt x="51848" y="166597"/>
                      <a:pt x="57120" y="166597"/>
                    </a:cubicBezTo>
                    <a:cubicBezTo>
                      <a:pt x="80842" y="166597"/>
                      <a:pt x="80842" y="166597"/>
                      <a:pt x="80842" y="166597"/>
                    </a:cubicBezTo>
                    <a:cubicBezTo>
                      <a:pt x="92704" y="166597"/>
                      <a:pt x="103247" y="177120"/>
                      <a:pt x="103247" y="188959"/>
                    </a:cubicBezTo>
                    <a:cubicBezTo>
                      <a:pt x="103247" y="190274"/>
                      <a:pt x="103247" y="190274"/>
                      <a:pt x="103247" y="190274"/>
                    </a:cubicBezTo>
                    <a:cubicBezTo>
                      <a:pt x="103247" y="202112"/>
                      <a:pt x="92704" y="212635"/>
                      <a:pt x="80842" y="212635"/>
                    </a:cubicBezTo>
                    <a:cubicBezTo>
                      <a:pt x="57120" y="212635"/>
                      <a:pt x="57120" y="212635"/>
                      <a:pt x="57120" y="212635"/>
                    </a:cubicBezTo>
                    <a:cubicBezTo>
                      <a:pt x="51848" y="212635"/>
                      <a:pt x="49212" y="215266"/>
                      <a:pt x="49212" y="220527"/>
                    </a:cubicBezTo>
                    <a:cubicBezTo>
                      <a:pt x="49212" y="224473"/>
                      <a:pt x="51848" y="228419"/>
                      <a:pt x="57120" y="228419"/>
                    </a:cubicBezTo>
                    <a:cubicBezTo>
                      <a:pt x="80842" y="228419"/>
                      <a:pt x="80842" y="228419"/>
                      <a:pt x="80842" y="228419"/>
                    </a:cubicBezTo>
                    <a:cubicBezTo>
                      <a:pt x="92704" y="228419"/>
                      <a:pt x="103247" y="237627"/>
                      <a:pt x="103247" y="250781"/>
                    </a:cubicBezTo>
                    <a:cubicBezTo>
                      <a:pt x="103247" y="263934"/>
                      <a:pt x="92704" y="273142"/>
                      <a:pt x="80842" y="273142"/>
                    </a:cubicBezTo>
                    <a:cubicBezTo>
                      <a:pt x="57120" y="273142"/>
                      <a:pt x="57120" y="273142"/>
                      <a:pt x="57120" y="273142"/>
                    </a:cubicBezTo>
                    <a:cubicBezTo>
                      <a:pt x="51848" y="273142"/>
                      <a:pt x="49212" y="277088"/>
                      <a:pt x="49212" y="281034"/>
                    </a:cubicBezTo>
                    <a:cubicBezTo>
                      <a:pt x="49212" y="284980"/>
                      <a:pt x="51848" y="288926"/>
                      <a:pt x="57120" y="288926"/>
                    </a:cubicBezTo>
                    <a:cubicBezTo>
                      <a:pt x="80842" y="288926"/>
                      <a:pt x="80842" y="288926"/>
                      <a:pt x="80842" y="288926"/>
                    </a:cubicBezTo>
                    <a:cubicBezTo>
                      <a:pt x="101929" y="288926"/>
                      <a:pt x="119062" y="271826"/>
                      <a:pt x="119062" y="250781"/>
                    </a:cubicBezTo>
                    <a:cubicBezTo>
                      <a:pt x="119062" y="237627"/>
                      <a:pt x="112473" y="227104"/>
                      <a:pt x="103247" y="220527"/>
                    </a:cubicBezTo>
                    <a:cubicBezTo>
                      <a:pt x="112473" y="212635"/>
                      <a:pt x="119062" y="202112"/>
                      <a:pt x="119062" y="190274"/>
                    </a:cubicBezTo>
                    <a:lnTo>
                      <a:pt x="119062" y="188959"/>
                    </a:lnTo>
                    <a:cubicBezTo>
                      <a:pt x="119062" y="167913"/>
                      <a:pt x="101929" y="150813"/>
                      <a:pt x="80842" y="150813"/>
                    </a:cubicBezTo>
                    <a:cubicBezTo>
                      <a:pt x="57120" y="150813"/>
                      <a:pt x="57120" y="150813"/>
                      <a:pt x="57120" y="150813"/>
                    </a:cubicBezTo>
                    <a:close/>
                    <a:moveTo>
                      <a:pt x="46099" y="47625"/>
                    </a:moveTo>
                    <a:cubicBezTo>
                      <a:pt x="29016" y="47625"/>
                      <a:pt x="15875" y="62294"/>
                      <a:pt x="15875" y="79629"/>
                    </a:cubicBezTo>
                    <a:cubicBezTo>
                      <a:pt x="15875" y="114300"/>
                      <a:pt x="15875" y="114300"/>
                      <a:pt x="15875" y="114300"/>
                    </a:cubicBezTo>
                    <a:cubicBezTo>
                      <a:pt x="252413" y="114300"/>
                      <a:pt x="252413" y="114300"/>
                      <a:pt x="252413" y="114300"/>
                    </a:cubicBezTo>
                    <a:lnTo>
                      <a:pt x="252413" y="79629"/>
                    </a:lnTo>
                    <a:cubicBezTo>
                      <a:pt x="252413" y="62294"/>
                      <a:pt x="239272" y="47625"/>
                      <a:pt x="222189" y="47625"/>
                    </a:cubicBezTo>
                    <a:cubicBezTo>
                      <a:pt x="210362" y="47625"/>
                      <a:pt x="210362" y="47625"/>
                      <a:pt x="210362" y="47625"/>
                    </a:cubicBezTo>
                    <a:cubicBezTo>
                      <a:pt x="210362" y="71628"/>
                      <a:pt x="210362" y="71628"/>
                      <a:pt x="210362" y="71628"/>
                    </a:cubicBezTo>
                    <a:cubicBezTo>
                      <a:pt x="210362" y="75629"/>
                      <a:pt x="206420" y="79629"/>
                      <a:pt x="202477" y="79629"/>
                    </a:cubicBezTo>
                    <a:cubicBezTo>
                      <a:pt x="197221" y="79629"/>
                      <a:pt x="194593" y="75629"/>
                      <a:pt x="194593" y="71628"/>
                    </a:cubicBezTo>
                    <a:cubicBezTo>
                      <a:pt x="194593" y="47625"/>
                      <a:pt x="194593" y="47625"/>
                      <a:pt x="194593" y="47625"/>
                    </a:cubicBezTo>
                    <a:cubicBezTo>
                      <a:pt x="73696" y="47625"/>
                      <a:pt x="73696" y="47625"/>
                      <a:pt x="73696" y="47625"/>
                    </a:cubicBezTo>
                    <a:cubicBezTo>
                      <a:pt x="73696" y="71628"/>
                      <a:pt x="73696" y="71628"/>
                      <a:pt x="73696" y="71628"/>
                    </a:cubicBezTo>
                    <a:cubicBezTo>
                      <a:pt x="73696" y="75629"/>
                      <a:pt x="71067" y="79629"/>
                      <a:pt x="65811" y="79629"/>
                    </a:cubicBezTo>
                    <a:cubicBezTo>
                      <a:pt x="61869" y="79629"/>
                      <a:pt x="57926" y="75629"/>
                      <a:pt x="57926" y="71628"/>
                    </a:cubicBezTo>
                    <a:cubicBezTo>
                      <a:pt x="57926" y="47625"/>
                      <a:pt x="57926" y="47625"/>
                      <a:pt x="57926" y="47625"/>
                    </a:cubicBezTo>
                    <a:cubicBezTo>
                      <a:pt x="46099" y="47625"/>
                      <a:pt x="46099" y="47625"/>
                      <a:pt x="46099" y="47625"/>
                    </a:cubicBezTo>
                    <a:close/>
                    <a:moveTo>
                      <a:pt x="65757" y="0"/>
                    </a:moveTo>
                    <a:cubicBezTo>
                      <a:pt x="71018" y="0"/>
                      <a:pt x="73648" y="3962"/>
                      <a:pt x="73648" y="7925"/>
                    </a:cubicBezTo>
                    <a:cubicBezTo>
                      <a:pt x="73648" y="31700"/>
                      <a:pt x="73648" y="31700"/>
                      <a:pt x="73648" y="31700"/>
                    </a:cubicBezTo>
                    <a:cubicBezTo>
                      <a:pt x="194640" y="31700"/>
                      <a:pt x="194640" y="31700"/>
                      <a:pt x="194640" y="31700"/>
                    </a:cubicBezTo>
                    <a:cubicBezTo>
                      <a:pt x="194640" y="7925"/>
                      <a:pt x="194640" y="7925"/>
                      <a:pt x="194640" y="7925"/>
                    </a:cubicBezTo>
                    <a:cubicBezTo>
                      <a:pt x="194640" y="3962"/>
                      <a:pt x="197271" y="0"/>
                      <a:pt x="202531" y="0"/>
                    </a:cubicBezTo>
                    <a:cubicBezTo>
                      <a:pt x="206477" y="0"/>
                      <a:pt x="210422" y="3962"/>
                      <a:pt x="210422" y="7925"/>
                    </a:cubicBezTo>
                    <a:cubicBezTo>
                      <a:pt x="210422" y="31700"/>
                      <a:pt x="210422" y="31700"/>
                      <a:pt x="210422" y="31700"/>
                    </a:cubicBezTo>
                    <a:cubicBezTo>
                      <a:pt x="222258" y="31700"/>
                      <a:pt x="222258" y="31700"/>
                      <a:pt x="222258" y="31700"/>
                    </a:cubicBezTo>
                    <a:cubicBezTo>
                      <a:pt x="247246" y="31700"/>
                      <a:pt x="268288" y="52834"/>
                      <a:pt x="268288" y="79251"/>
                    </a:cubicBezTo>
                    <a:cubicBezTo>
                      <a:pt x="268288" y="290587"/>
                      <a:pt x="268288" y="290587"/>
                      <a:pt x="268288" y="290587"/>
                    </a:cubicBezTo>
                    <a:cubicBezTo>
                      <a:pt x="268288" y="317005"/>
                      <a:pt x="247246" y="338138"/>
                      <a:pt x="222258" y="338138"/>
                    </a:cubicBezTo>
                    <a:cubicBezTo>
                      <a:pt x="46030" y="338138"/>
                      <a:pt x="46030" y="338138"/>
                      <a:pt x="46030" y="338138"/>
                    </a:cubicBezTo>
                    <a:cubicBezTo>
                      <a:pt x="21042" y="338138"/>
                      <a:pt x="0" y="317005"/>
                      <a:pt x="0" y="290587"/>
                    </a:cubicBezTo>
                    <a:cubicBezTo>
                      <a:pt x="0" y="79251"/>
                      <a:pt x="0" y="79251"/>
                      <a:pt x="0" y="79251"/>
                    </a:cubicBezTo>
                    <a:cubicBezTo>
                      <a:pt x="0" y="52834"/>
                      <a:pt x="21042" y="31700"/>
                      <a:pt x="46030" y="31700"/>
                    </a:cubicBezTo>
                    <a:cubicBezTo>
                      <a:pt x="57866" y="31700"/>
                      <a:pt x="57866" y="31700"/>
                      <a:pt x="57866" y="31700"/>
                    </a:cubicBezTo>
                    <a:cubicBezTo>
                      <a:pt x="57866" y="7925"/>
                      <a:pt x="57866" y="7925"/>
                      <a:pt x="57866" y="7925"/>
                    </a:cubicBezTo>
                    <a:cubicBezTo>
                      <a:pt x="57866" y="3962"/>
                      <a:pt x="61812" y="0"/>
                      <a:pt x="6575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C45F554E-1D5B-4DDE-8C40-021CC1532213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816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f9e81d9-5154-4975-8039-00b52c138ecc"/>
          <p:cNvGrpSpPr>
            <a:grpSpLocks noChangeAspect="1"/>
          </p:cNvGrpSpPr>
          <p:nvPr/>
        </p:nvGrpSpPr>
        <p:grpSpPr>
          <a:xfrm>
            <a:off x="878752" y="953718"/>
            <a:ext cx="7457133" cy="3420900"/>
            <a:chOff x="1171669" y="1271624"/>
            <a:chExt cx="9942844" cy="4561200"/>
          </a:xfrm>
        </p:grpSpPr>
        <p:sp>
          <p:nvSpPr>
            <p:cNvPr id="4" name="Rectangle 1"/>
            <p:cNvSpPr/>
            <p:nvPr/>
          </p:nvSpPr>
          <p:spPr>
            <a:xfrm>
              <a:off x="4981864" y="1556792"/>
              <a:ext cx="2282814" cy="2974178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Rectangle 2"/>
            <p:cNvSpPr/>
            <p:nvPr/>
          </p:nvSpPr>
          <p:spPr>
            <a:xfrm>
              <a:off x="8599477" y="1556792"/>
              <a:ext cx="2282815" cy="2974179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Rectangle 7"/>
            <p:cNvSpPr/>
            <p:nvPr/>
          </p:nvSpPr>
          <p:spPr>
            <a:xfrm>
              <a:off x="1400919" y="1556792"/>
              <a:ext cx="2282813" cy="2974178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Freeform: Shape 5"/>
            <p:cNvSpPr>
              <a:spLocks/>
            </p:cNvSpPr>
            <p:nvPr/>
          </p:nvSpPr>
          <p:spPr bwMode="auto">
            <a:xfrm>
              <a:off x="1171669" y="1271624"/>
              <a:ext cx="2747256" cy="3564841"/>
            </a:xfrm>
            <a:custGeom>
              <a:avLst/>
              <a:gdLst/>
              <a:ahLst/>
              <a:cxnLst>
                <a:cxn ang="0">
                  <a:pos x="1203" y="0"/>
                </a:cxn>
                <a:cxn ang="0">
                  <a:pos x="65" y="0"/>
                </a:cxn>
                <a:cxn ang="0">
                  <a:pos x="0" y="65"/>
                </a:cxn>
                <a:cxn ang="0">
                  <a:pos x="0" y="1581"/>
                </a:cxn>
                <a:cxn ang="0">
                  <a:pos x="65" y="1646"/>
                </a:cxn>
                <a:cxn ang="0">
                  <a:pos x="1203" y="1646"/>
                </a:cxn>
                <a:cxn ang="0">
                  <a:pos x="1268" y="1581"/>
                </a:cxn>
                <a:cxn ang="0">
                  <a:pos x="1268" y="65"/>
                </a:cxn>
                <a:cxn ang="0">
                  <a:pos x="1203" y="0"/>
                </a:cxn>
                <a:cxn ang="0">
                  <a:pos x="1146" y="1501"/>
                </a:cxn>
                <a:cxn ang="0">
                  <a:pos x="125" y="1501"/>
                </a:cxn>
                <a:cxn ang="0">
                  <a:pos x="125" y="140"/>
                </a:cxn>
                <a:cxn ang="0">
                  <a:pos x="1146" y="140"/>
                </a:cxn>
                <a:cxn ang="0">
                  <a:pos x="1146" y="1501"/>
                </a:cxn>
              </a:cxnLst>
              <a:rect l="0" t="0" r="r" b="b"/>
              <a:pathLst>
                <a:path w="1268" h="1646">
                  <a:moveTo>
                    <a:pt x="120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581"/>
                    <a:pt x="0" y="1581"/>
                    <a:pt x="0" y="1581"/>
                  </a:cubicBezTo>
                  <a:cubicBezTo>
                    <a:pt x="0" y="1617"/>
                    <a:pt x="29" y="1646"/>
                    <a:pt x="65" y="1646"/>
                  </a:cubicBezTo>
                  <a:cubicBezTo>
                    <a:pt x="1203" y="1646"/>
                    <a:pt x="1203" y="1646"/>
                    <a:pt x="1203" y="1646"/>
                  </a:cubicBezTo>
                  <a:cubicBezTo>
                    <a:pt x="1239" y="1646"/>
                    <a:pt x="1268" y="1617"/>
                    <a:pt x="1268" y="1581"/>
                  </a:cubicBezTo>
                  <a:cubicBezTo>
                    <a:pt x="1268" y="65"/>
                    <a:pt x="1268" y="65"/>
                    <a:pt x="1268" y="65"/>
                  </a:cubicBezTo>
                  <a:cubicBezTo>
                    <a:pt x="1268" y="29"/>
                    <a:pt x="1239" y="0"/>
                    <a:pt x="1203" y="0"/>
                  </a:cubicBezTo>
                  <a:close/>
                  <a:moveTo>
                    <a:pt x="1146" y="1501"/>
                  </a:moveTo>
                  <a:cubicBezTo>
                    <a:pt x="125" y="1501"/>
                    <a:pt x="125" y="1501"/>
                    <a:pt x="125" y="1501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146" y="140"/>
                    <a:pt x="1146" y="140"/>
                    <a:pt x="1146" y="140"/>
                  </a:cubicBezTo>
                  <a:lnTo>
                    <a:pt x="1146" y="15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Oval 6"/>
            <p:cNvSpPr>
              <a:spLocks/>
            </p:cNvSpPr>
            <p:nvPr/>
          </p:nvSpPr>
          <p:spPr bwMode="auto">
            <a:xfrm>
              <a:off x="2462879" y="4587014"/>
              <a:ext cx="195604" cy="193407"/>
            </a:xfrm>
            <a:prstGeom prst="ellipse">
              <a:avLst/>
            </a:pr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Isosceles Triangle 4"/>
            <p:cNvSpPr/>
            <p:nvPr/>
          </p:nvSpPr>
          <p:spPr>
            <a:xfrm rot="10800000">
              <a:off x="1929226" y="1271624"/>
              <a:ext cx="1970092" cy="3181585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9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Freeform: Shape 11"/>
            <p:cNvSpPr>
              <a:spLocks/>
            </p:cNvSpPr>
            <p:nvPr/>
          </p:nvSpPr>
          <p:spPr bwMode="auto">
            <a:xfrm>
              <a:off x="4749643" y="1271624"/>
              <a:ext cx="2747256" cy="3564841"/>
            </a:xfrm>
            <a:custGeom>
              <a:avLst/>
              <a:gdLst/>
              <a:ahLst/>
              <a:cxnLst>
                <a:cxn ang="0">
                  <a:pos x="1203" y="0"/>
                </a:cxn>
                <a:cxn ang="0">
                  <a:pos x="65" y="0"/>
                </a:cxn>
                <a:cxn ang="0">
                  <a:pos x="0" y="65"/>
                </a:cxn>
                <a:cxn ang="0">
                  <a:pos x="0" y="1581"/>
                </a:cxn>
                <a:cxn ang="0">
                  <a:pos x="65" y="1646"/>
                </a:cxn>
                <a:cxn ang="0">
                  <a:pos x="1203" y="1646"/>
                </a:cxn>
                <a:cxn ang="0">
                  <a:pos x="1268" y="1581"/>
                </a:cxn>
                <a:cxn ang="0">
                  <a:pos x="1268" y="65"/>
                </a:cxn>
                <a:cxn ang="0">
                  <a:pos x="1203" y="0"/>
                </a:cxn>
                <a:cxn ang="0">
                  <a:pos x="1146" y="1501"/>
                </a:cxn>
                <a:cxn ang="0">
                  <a:pos x="125" y="1501"/>
                </a:cxn>
                <a:cxn ang="0">
                  <a:pos x="125" y="140"/>
                </a:cxn>
                <a:cxn ang="0">
                  <a:pos x="1146" y="140"/>
                </a:cxn>
                <a:cxn ang="0">
                  <a:pos x="1146" y="1501"/>
                </a:cxn>
              </a:cxnLst>
              <a:rect l="0" t="0" r="r" b="b"/>
              <a:pathLst>
                <a:path w="1268" h="1646">
                  <a:moveTo>
                    <a:pt x="120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581"/>
                    <a:pt x="0" y="1581"/>
                    <a:pt x="0" y="1581"/>
                  </a:cubicBezTo>
                  <a:cubicBezTo>
                    <a:pt x="0" y="1617"/>
                    <a:pt x="29" y="1646"/>
                    <a:pt x="65" y="1646"/>
                  </a:cubicBezTo>
                  <a:cubicBezTo>
                    <a:pt x="1203" y="1646"/>
                    <a:pt x="1203" y="1646"/>
                    <a:pt x="1203" y="1646"/>
                  </a:cubicBezTo>
                  <a:cubicBezTo>
                    <a:pt x="1239" y="1646"/>
                    <a:pt x="1268" y="1617"/>
                    <a:pt x="1268" y="1581"/>
                  </a:cubicBezTo>
                  <a:cubicBezTo>
                    <a:pt x="1268" y="65"/>
                    <a:pt x="1268" y="65"/>
                    <a:pt x="1268" y="65"/>
                  </a:cubicBezTo>
                  <a:cubicBezTo>
                    <a:pt x="1268" y="29"/>
                    <a:pt x="1239" y="0"/>
                    <a:pt x="1203" y="0"/>
                  </a:cubicBezTo>
                  <a:close/>
                  <a:moveTo>
                    <a:pt x="1146" y="1501"/>
                  </a:moveTo>
                  <a:cubicBezTo>
                    <a:pt x="125" y="1501"/>
                    <a:pt x="125" y="1501"/>
                    <a:pt x="125" y="1501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146" y="140"/>
                    <a:pt x="1146" y="140"/>
                    <a:pt x="1146" y="140"/>
                  </a:cubicBezTo>
                  <a:lnTo>
                    <a:pt x="1146" y="15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Oval 12"/>
            <p:cNvSpPr>
              <a:spLocks/>
            </p:cNvSpPr>
            <p:nvPr/>
          </p:nvSpPr>
          <p:spPr bwMode="auto">
            <a:xfrm>
              <a:off x="6040853" y="4587014"/>
              <a:ext cx="195604" cy="193407"/>
            </a:xfrm>
            <a:prstGeom prst="ellipse">
              <a:avLst/>
            </a:pr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Isosceles Triangle 10"/>
            <p:cNvSpPr/>
            <p:nvPr/>
          </p:nvSpPr>
          <p:spPr>
            <a:xfrm rot="10800000">
              <a:off x="5507200" y="1271624"/>
              <a:ext cx="1970092" cy="3181585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9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Freeform: Shape 17"/>
            <p:cNvSpPr>
              <a:spLocks/>
            </p:cNvSpPr>
            <p:nvPr/>
          </p:nvSpPr>
          <p:spPr bwMode="auto">
            <a:xfrm>
              <a:off x="8367257" y="1271624"/>
              <a:ext cx="2747256" cy="3564841"/>
            </a:xfrm>
            <a:custGeom>
              <a:avLst/>
              <a:gdLst/>
              <a:ahLst/>
              <a:cxnLst>
                <a:cxn ang="0">
                  <a:pos x="1203" y="0"/>
                </a:cxn>
                <a:cxn ang="0">
                  <a:pos x="65" y="0"/>
                </a:cxn>
                <a:cxn ang="0">
                  <a:pos x="0" y="65"/>
                </a:cxn>
                <a:cxn ang="0">
                  <a:pos x="0" y="1581"/>
                </a:cxn>
                <a:cxn ang="0">
                  <a:pos x="65" y="1646"/>
                </a:cxn>
                <a:cxn ang="0">
                  <a:pos x="1203" y="1646"/>
                </a:cxn>
                <a:cxn ang="0">
                  <a:pos x="1268" y="1581"/>
                </a:cxn>
                <a:cxn ang="0">
                  <a:pos x="1268" y="65"/>
                </a:cxn>
                <a:cxn ang="0">
                  <a:pos x="1203" y="0"/>
                </a:cxn>
                <a:cxn ang="0">
                  <a:pos x="1146" y="1501"/>
                </a:cxn>
                <a:cxn ang="0">
                  <a:pos x="125" y="1501"/>
                </a:cxn>
                <a:cxn ang="0">
                  <a:pos x="125" y="140"/>
                </a:cxn>
                <a:cxn ang="0">
                  <a:pos x="1146" y="140"/>
                </a:cxn>
                <a:cxn ang="0">
                  <a:pos x="1146" y="1501"/>
                </a:cxn>
              </a:cxnLst>
              <a:rect l="0" t="0" r="r" b="b"/>
              <a:pathLst>
                <a:path w="1268" h="1646">
                  <a:moveTo>
                    <a:pt x="120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581"/>
                    <a:pt x="0" y="1581"/>
                    <a:pt x="0" y="1581"/>
                  </a:cubicBezTo>
                  <a:cubicBezTo>
                    <a:pt x="0" y="1617"/>
                    <a:pt x="29" y="1646"/>
                    <a:pt x="65" y="1646"/>
                  </a:cubicBezTo>
                  <a:cubicBezTo>
                    <a:pt x="1203" y="1646"/>
                    <a:pt x="1203" y="1646"/>
                    <a:pt x="1203" y="1646"/>
                  </a:cubicBezTo>
                  <a:cubicBezTo>
                    <a:pt x="1239" y="1646"/>
                    <a:pt x="1268" y="1617"/>
                    <a:pt x="1268" y="1581"/>
                  </a:cubicBezTo>
                  <a:cubicBezTo>
                    <a:pt x="1268" y="65"/>
                    <a:pt x="1268" y="65"/>
                    <a:pt x="1268" y="65"/>
                  </a:cubicBezTo>
                  <a:cubicBezTo>
                    <a:pt x="1268" y="29"/>
                    <a:pt x="1239" y="0"/>
                    <a:pt x="1203" y="0"/>
                  </a:cubicBezTo>
                  <a:close/>
                  <a:moveTo>
                    <a:pt x="1146" y="1501"/>
                  </a:moveTo>
                  <a:cubicBezTo>
                    <a:pt x="125" y="1501"/>
                    <a:pt x="125" y="1501"/>
                    <a:pt x="125" y="1501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146" y="140"/>
                    <a:pt x="1146" y="140"/>
                    <a:pt x="1146" y="140"/>
                  </a:cubicBezTo>
                  <a:lnTo>
                    <a:pt x="1146" y="15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Oval 18"/>
            <p:cNvSpPr>
              <a:spLocks/>
            </p:cNvSpPr>
            <p:nvPr/>
          </p:nvSpPr>
          <p:spPr bwMode="auto">
            <a:xfrm>
              <a:off x="9658467" y="4587014"/>
              <a:ext cx="195604" cy="193407"/>
            </a:xfrm>
            <a:prstGeom prst="ellipse">
              <a:avLst/>
            </a:pr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Isosceles Triangle 16"/>
            <p:cNvSpPr/>
            <p:nvPr/>
          </p:nvSpPr>
          <p:spPr>
            <a:xfrm rot="10800000">
              <a:off x="9124814" y="1271624"/>
              <a:ext cx="1970092" cy="3181585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9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" name="TextBox 20"/>
            <p:cNvSpPr txBox="1"/>
            <p:nvPr/>
          </p:nvSpPr>
          <p:spPr>
            <a:xfrm>
              <a:off x="1300541" y="5013176"/>
              <a:ext cx="2520280" cy="338554"/>
            </a:xfrm>
            <a:prstGeom prst="rect">
              <a:avLst/>
            </a:prstGeom>
          </p:spPr>
          <p:txBody>
            <a:bodyPr vert="horz" wrap="none" lIns="0">
              <a:normAutofit fontScale="77500" lnSpcReduction="20000"/>
            </a:bodyPr>
            <a:lstStyle/>
            <a:p>
              <a:pPr algn="ctr"/>
              <a:r>
                <a:rPr lang="zh-CN" altLang="en-US" sz="1600" b="1" kern="90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7" name="TextBox 21"/>
            <p:cNvSpPr txBox="1"/>
            <p:nvPr/>
          </p:nvSpPr>
          <p:spPr>
            <a:xfrm>
              <a:off x="1300541" y="5351730"/>
              <a:ext cx="2520280" cy="481094"/>
            </a:xfrm>
            <a:prstGeom prst="rect">
              <a:avLst/>
            </a:prstGeom>
          </p:spPr>
          <p:txBody>
            <a:bodyPr vert="horz" wrap="square" lIns="0">
              <a:normAutofit fontScale="70000" lnSpcReduction="20000"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8" name="TextBox 23"/>
            <p:cNvSpPr txBox="1"/>
            <p:nvPr/>
          </p:nvSpPr>
          <p:spPr>
            <a:xfrm>
              <a:off x="4863130" y="5013176"/>
              <a:ext cx="2520280" cy="338554"/>
            </a:xfrm>
            <a:prstGeom prst="rect">
              <a:avLst/>
            </a:prstGeom>
          </p:spPr>
          <p:txBody>
            <a:bodyPr vert="horz" wrap="none" lIns="0">
              <a:normAutofit fontScale="77500" lnSpcReduction="20000"/>
            </a:bodyPr>
            <a:lstStyle/>
            <a:p>
              <a:pPr algn="ctr"/>
              <a:r>
                <a:rPr lang="zh-CN" altLang="en-US" sz="1600" b="1" kern="900">
                  <a:solidFill>
                    <a:schemeClr val="accent2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9" name="TextBox 24"/>
            <p:cNvSpPr txBox="1"/>
            <p:nvPr/>
          </p:nvSpPr>
          <p:spPr>
            <a:xfrm>
              <a:off x="4863130" y="5351730"/>
              <a:ext cx="2520280" cy="481094"/>
            </a:xfrm>
            <a:prstGeom prst="rect">
              <a:avLst/>
            </a:prstGeom>
          </p:spPr>
          <p:txBody>
            <a:bodyPr vert="horz" wrap="square" lIns="0">
              <a:normAutofit fontScale="70000" lnSpcReduction="20000"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0" name="TextBox 26"/>
            <p:cNvSpPr txBox="1"/>
            <p:nvPr/>
          </p:nvSpPr>
          <p:spPr>
            <a:xfrm>
              <a:off x="8480745" y="5013176"/>
              <a:ext cx="2520280" cy="338554"/>
            </a:xfrm>
            <a:prstGeom prst="rect">
              <a:avLst/>
            </a:prstGeom>
          </p:spPr>
          <p:txBody>
            <a:bodyPr vert="horz" wrap="none" lIns="0">
              <a:normAutofit fontScale="77500" lnSpcReduction="20000"/>
            </a:bodyPr>
            <a:lstStyle/>
            <a:p>
              <a:pPr algn="ctr"/>
              <a:r>
                <a:rPr lang="zh-CN" altLang="en-US" sz="1600" b="1" kern="900">
                  <a:solidFill>
                    <a:schemeClr val="accent3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1" name="TextBox 27"/>
            <p:cNvSpPr txBox="1"/>
            <p:nvPr/>
          </p:nvSpPr>
          <p:spPr>
            <a:xfrm>
              <a:off x="8480745" y="5351730"/>
              <a:ext cx="2520280" cy="481094"/>
            </a:xfrm>
            <a:prstGeom prst="rect">
              <a:avLst/>
            </a:prstGeom>
          </p:spPr>
          <p:txBody>
            <a:bodyPr vert="horz" wrap="square" lIns="0">
              <a:normAutofit fontScale="70000" lnSpcReduction="20000"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（建议使用主题字体）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62DE74FC-1167-4BDA-96BE-C210997130F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165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A8A21F93-5ACD-42EF-9A1A-10E95B60875F}"/>
              </a:ext>
            </a:extLst>
          </p:cNvPr>
          <p:cNvSpPr>
            <a:spLocks/>
          </p:cNvSpPr>
          <p:nvPr/>
        </p:nvSpPr>
        <p:spPr bwMode="auto">
          <a:xfrm>
            <a:off x="1763688" y="1274226"/>
            <a:ext cx="2232248" cy="2233628"/>
          </a:xfrm>
          <a:custGeom>
            <a:avLst/>
            <a:gdLst>
              <a:gd name="T0" fmla="*/ 1882 w 3765"/>
              <a:gd name="T1" fmla="*/ 0 h 3766"/>
              <a:gd name="T2" fmla="*/ 0 w 3765"/>
              <a:gd name="T3" fmla="*/ 1883 h 3766"/>
              <a:gd name="T4" fmla="*/ 1882 w 3765"/>
              <a:gd name="T5" fmla="*/ 3766 h 3766"/>
              <a:gd name="T6" fmla="*/ 3765 w 3765"/>
              <a:gd name="T7" fmla="*/ 1883 h 3766"/>
              <a:gd name="T8" fmla="*/ 3765 w 3765"/>
              <a:gd name="T9" fmla="*/ 0 h 3766"/>
              <a:gd name="T10" fmla="*/ 1882 w 3765"/>
              <a:gd name="T11" fmla="*/ 0 h 3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65" h="3766">
                <a:moveTo>
                  <a:pt x="1882" y="0"/>
                </a:moveTo>
                <a:cubicBezTo>
                  <a:pt x="843" y="0"/>
                  <a:pt x="0" y="843"/>
                  <a:pt x="0" y="1883"/>
                </a:cubicBezTo>
                <a:cubicBezTo>
                  <a:pt x="0" y="2923"/>
                  <a:pt x="843" y="3766"/>
                  <a:pt x="1882" y="3766"/>
                </a:cubicBezTo>
                <a:cubicBezTo>
                  <a:pt x="2922" y="3766"/>
                  <a:pt x="3765" y="2923"/>
                  <a:pt x="3765" y="1883"/>
                </a:cubicBezTo>
                <a:cubicBezTo>
                  <a:pt x="3765" y="0"/>
                  <a:pt x="3765" y="0"/>
                  <a:pt x="3765" y="0"/>
                </a:cubicBezTo>
                <a:cubicBezTo>
                  <a:pt x="1882" y="0"/>
                  <a:pt x="1882" y="0"/>
                  <a:pt x="1882" y="0"/>
                </a:cubicBezTo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000" r="-15000"/>
            </a:stretch>
          </a:blipFill>
          <a:ln>
            <a:noFill/>
          </a:ln>
          <a:effectLst>
            <a:outerShdw blurRad="254000" dist="1143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A5866B8-8CF9-4CD5-A2E9-58EF2F2BB970}"/>
              </a:ext>
            </a:extLst>
          </p:cNvPr>
          <p:cNvGrpSpPr/>
          <p:nvPr/>
        </p:nvGrpSpPr>
        <p:grpSpPr>
          <a:xfrm>
            <a:off x="3072961" y="1274226"/>
            <a:ext cx="922975" cy="923665"/>
            <a:chOff x="6691054" y="827261"/>
            <a:chExt cx="1574886" cy="15760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A4DBFDD-A767-4639-B737-335EF6CE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054" y="827261"/>
              <a:ext cx="1574886" cy="1576063"/>
            </a:xfrm>
            <a:custGeom>
              <a:avLst/>
              <a:gdLst>
                <a:gd name="T0" fmla="*/ 1557 w 1557"/>
                <a:gd name="T1" fmla="*/ 0 h 1557"/>
                <a:gd name="T2" fmla="*/ 779 w 1557"/>
                <a:gd name="T3" fmla="*/ 0 h 1557"/>
                <a:gd name="T4" fmla="*/ 0 w 1557"/>
                <a:gd name="T5" fmla="*/ 779 h 1557"/>
                <a:gd name="T6" fmla="*/ 779 w 1557"/>
                <a:gd name="T7" fmla="*/ 1557 h 1557"/>
                <a:gd name="T8" fmla="*/ 1557 w 1557"/>
                <a:gd name="T9" fmla="*/ 779 h 1557"/>
                <a:gd name="T10" fmla="*/ 1557 w 1557"/>
                <a:gd name="T11" fmla="*/ 0 h 1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7" h="1557">
                  <a:moveTo>
                    <a:pt x="1557" y="0"/>
                  </a:moveTo>
                  <a:cubicBezTo>
                    <a:pt x="779" y="0"/>
                    <a:pt x="779" y="0"/>
                    <a:pt x="779" y="0"/>
                  </a:cubicBezTo>
                  <a:cubicBezTo>
                    <a:pt x="349" y="0"/>
                    <a:pt x="0" y="349"/>
                    <a:pt x="0" y="779"/>
                  </a:cubicBezTo>
                  <a:cubicBezTo>
                    <a:pt x="0" y="1209"/>
                    <a:pt x="349" y="1557"/>
                    <a:pt x="779" y="1557"/>
                  </a:cubicBezTo>
                  <a:cubicBezTo>
                    <a:pt x="1209" y="1557"/>
                    <a:pt x="1557" y="1209"/>
                    <a:pt x="1557" y="779"/>
                  </a:cubicBezTo>
                  <a:cubicBezTo>
                    <a:pt x="1557" y="0"/>
                    <a:pt x="1557" y="0"/>
                    <a:pt x="1557" y="0"/>
                  </a:cubicBezTo>
                </a:path>
              </a:pathLst>
            </a:custGeom>
            <a:solidFill>
              <a:srgbClr val="34A8B6">
                <a:alpha val="74000"/>
              </a:srgbClr>
            </a:solidFill>
            <a:ln>
              <a:noFill/>
            </a:ln>
            <a:effectLst>
              <a:outerShdw blurRad="254000" dist="1143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E55A108-B1C7-406F-9D5C-87D99785468C}"/>
                </a:ext>
              </a:extLst>
            </p:cNvPr>
            <p:cNvSpPr/>
            <p:nvPr/>
          </p:nvSpPr>
          <p:spPr>
            <a:xfrm>
              <a:off x="7056088" y="992168"/>
              <a:ext cx="1209852" cy="12078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spc="300" dirty="0">
                  <a:solidFill>
                    <a:schemeClr val="bg1"/>
                  </a:solidFill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04</a:t>
              </a:r>
              <a:endParaRPr lang="zh-CN" altLang="en-US" sz="4000" spc="300" dirty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" name="Group 34">
            <a:extLst>
              <a:ext uri="{FF2B5EF4-FFF2-40B4-BE49-F238E27FC236}">
                <a16:creationId xmlns:a16="http://schemas.microsoft.com/office/drawing/2014/main" id="{95CA596E-3DC2-4171-AFCC-EB655B7BE58A}"/>
              </a:ext>
            </a:extLst>
          </p:cNvPr>
          <p:cNvGrpSpPr/>
          <p:nvPr/>
        </p:nvGrpSpPr>
        <p:grpSpPr>
          <a:xfrm>
            <a:off x="4135869" y="1977950"/>
            <a:ext cx="3024546" cy="880452"/>
            <a:chOff x="5672038" y="902658"/>
            <a:chExt cx="4307036" cy="1173937"/>
          </a:xfrm>
        </p:grpSpPr>
        <p:sp>
          <p:nvSpPr>
            <p:cNvPr id="17" name="TextBox 35">
              <a:extLst>
                <a:ext uri="{FF2B5EF4-FFF2-40B4-BE49-F238E27FC236}">
                  <a16:creationId xmlns:a16="http://schemas.microsoft.com/office/drawing/2014/main" id="{3A6EAB71-18A9-456C-8CFD-928B2A686EA8}"/>
                </a:ext>
              </a:extLst>
            </p:cNvPr>
            <p:cNvSpPr txBox="1"/>
            <p:nvPr/>
          </p:nvSpPr>
          <p:spPr>
            <a:xfrm>
              <a:off x="5672038" y="902658"/>
              <a:ext cx="4232109" cy="80959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CN" altLang="en-US" sz="2800" b="1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0" name="TextBox 36">
              <a:extLst>
                <a:ext uri="{FF2B5EF4-FFF2-40B4-BE49-F238E27FC236}">
                  <a16:creationId xmlns:a16="http://schemas.microsoft.com/office/drawing/2014/main" id="{D588DEB5-D3DA-40C2-843D-CF01CE06F068}"/>
                </a:ext>
              </a:extLst>
            </p:cNvPr>
            <p:cNvSpPr txBox="1">
              <a:spLocks/>
            </p:cNvSpPr>
            <p:nvPr/>
          </p:nvSpPr>
          <p:spPr>
            <a:xfrm>
              <a:off x="5746965" y="1756227"/>
              <a:ext cx="4232109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1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2" fill="hold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dec2bd7-54f7-4840-9a8e-74aec836e1ae"/>
          <p:cNvGrpSpPr>
            <a:grpSpLocks noChangeAspect="1"/>
          </p:cNvGrpSpPr>
          <p:nvPr/>
        </p:nvGrpSpPr>
        <p:grpSpPr>
          <a:xfrm>
            <a:off x="785982" y="1497658"/>
            <a:ext cx="7595725" cy="2561645"/>
            <a:chOff x="1047977" y="1996877"/>
            <a:chExt cx="10127632" cy="3415526"/>
          </a:xfrm>
        </p:grpSpPr>
        <p:grpSp>
          <p:nvGrpSpPr>
            <p:cNvPr id="4" name="组合 3"/>
            <p:cNvGrpSpPr/>
            <p:nvPr/>
          </p:nvGrpSpPr>
          <p:grpSpPr>
            <a:xfrm>
              <a:off x="1047977" y="1996877"/>
              <a:ext cx="5427623" cy="3415526"/>
              <a:chOff x="1161641" y="1610835"/>
              <a:chExt cx="6502124" cy="4091694"/>
            </a:xfrm>
          </p:grpSpPr>
          <p:sp>
            <p:nvSpPr>
              <p:cNvPr id="38" name="任意多边形: 形状 37"/>
              <p:cNvSpPr/>
              <p:nvPr/>
            </p:nvSpPr>
            <p:spPr>
              <a:xfrm rot="1582721">
                <a:off x="5618765" y="1610835"/>
                <a:ext cx="2045000" cy="3067492"/>
              </a:xfrm>
              <a:custGeom>
                <a:avLst/>
                <a:gdLst/>
                <a:ahLst/>
                <a:cxnLst/>
                <a:rect l="l" t="t" r="r" b="b"/>
                <a:pathLst>
                  <a:path w="130629" h="195943">
                    <a:moveTo>
                      <a:pt x="65315" y="36739"/>
                    </a:moveTo>
                    <a:cubicBezTo>
                      <a:pt x="69567" y="36739"/>
                      <a:pt x="73798" y="37419"/>
                      <a:pt x="78007" y="38780"/>
                    </a:cubicBezTo>
                    <a:cubicBezTo>
                      <a:pt x="82217" y="40141"/>
                      <a:pt x="85917" y="42437"/>
                      <a:pt x="89106" y="45669"/>
                    </a:cubicBezTo>
                    <a:cubicBezTo>
                      <a:pt x="92295" y="48901"/>
                      <a:pt x="93890" y="52728"/>
                      <a:pt x="93890" y="57150"/>
                    </a:cubicBezTo>
                    <a:cubicBezTo>
                      <a:pt x="93890" y="58255"/>
                      <a:pt x="93486" y="59212"/>
                      <a:pt x="92678" y="60020"/>
                    </a:cubicBezTo>
                    <a:cubicBezTo>
                      <a:pt x="91870" y="60828"/>
                      <a:pt x="90913" y="61232"/>
                      <a:pt x="89807" y="61232"/>
                    </a:cubicBezTo>
                    <a:cubicBezTo>
                      <a:pt x="88702" y="61232"/>
                      <a:pt x="87745" y="60828"/>
                      <a:pt x="86937" y="60020"/>
                    </a:cubicBezTo>
                    <a:cubicBezTo>
                      <a:pt x="86129" y="59212"/>
                      <a:pt x="85725" y="58255"/>
                      <a:pt x="85725" y="57150"/>
                    </a:cubicBezTo>
                    <a:cubicBezTo>
                      <a:pt x="85725" y="53238"/>
                      <a:pt x="83429" y="50219"/>
                      <a:pt x="78837" y="48093"/>
                    </a:cubicBezTo>
                    <a:cubicBezTo>
                      <a:pt x="74244" y="45966"/>
                      <a:pt x="69737" y="44903"/>
                      <a:pt x="65315" y="44903"/>
                    </a:cubicBezTo>
                    <a:cubicBezTo>
                      <a:pt x="64209" y="44903"/>
                      <a:pt x="63252" y="44499"/>
                      <a:pt x="62444" y="43692"/>
                    </a:cubicBezTo>
                    <a:cubicBezTo>
                      <a:pt x="61636" y="42884"/>
                      <a:pt x="61232" y="41927"/>
                      <a:pt x="61232" y="40821"/>
                    </a:cubicBezTo>
                    <a:cubicBezTo>
                      <a:pt x="61232" y="39716"/>
                      <a:pt x="61636" y="38759"/>
                      <a:pt x="62444" y="37951"/>
                    </a:cubicBezTo>
                    <a:cubicBezTo>
                      <a:pt x="63252" y="37143"/>
                      <a:pt x="64209" y="36739"/>
                      <a:pt x="65315" y="36739"/>
                    </a:cubicBezTo>
                    <a:close/>
                    <a:moveTo>
                      <a:pt x="65315" y="16328"/>
                    </a:moveTo>
                    <a:cubicBezTo>
                      <a:pt x="59446" y="16328"/>
                      <a:pt x="53642" y="17285"/>
                      <a:pt x="47902" y="19199"/>
                    </a:cubicBezTo>
                    <a:cubicBezTo>
                      <a:pt x="42161" y="21112"/>
                      <a:pt x="36931" y="23749"/>
                      <a:pt x="32211" y="27108"/>
                    </a:cubicBezTo>
                    <a:cubicBezTo>
                      <a:pt x="27491" y="30467"/>
                      <a:pt x="23664" y="34783"/>
                      <a:pt x="20730" y="40056"/>
                    </a:cubicBezTo>
                    <a:cubicBezTo>
                      <a:pt x="17796" y="45329"/>
                      <a:pt x="16329" y="51027"/>
                      <a:pt x="16329" y="57150"/>
                    </a:cubicBezTo>
                    <a:cubicBezTo>
                      <a:pt x="16329" y="65739"/>
                      <a:pt x="19220" y="73393"/>
                      <a:pt x="25003" y="80112"/>
                    </a:cubicBezTo>
                    <a:cubicBezTo>
                      <a:pt x="25854" y="81047"/>
                      <a:pt x="27151" y="82451"/>
                      <a:pt x="28894" y="84322"/>
                    </a:cubicBezTo>
                    <a:cubicBezTo>
                      <a:pt x="30638" y="86193"/>
                      <a:pt x="31935" y="87596"/>
                      <a:pt x="32785" y="88531"/>
                    </a:cubicBezTo>
                    <a:cubicBezTo>
                      <a:pt x="43671" y="101543"/>
                      <a:pt x="49666" y="114215"/>
                      <a:pt x="50772" y="126546"/>
                    </a:cubicBezTo>
                    <a:lnTo>
                      <a:pt x="79857" y="126546"/>
                    </a:lnTo>
                    <a:cubicBezTo>
                      <a:pt x="80963" y="114215"/>
                      <a:pt x="86958" y="101543"/>
                      <a:pt x="97844" y="88531"/>
                    </a:cubicBezTo>
                    <a:cubicBezTo>
                      <a:pt x="98695" y="87596"/>
                      <a:pt x="99991" y="86193"/>
                      <a:pt x="101735" y="84322"/>
                    </a:cubicBezTo>
                    <a:cubicBezTo>
                      <a:pt x="103478" y="82451"/>
                      <a:pt x="104775" y="81047"/>
                      <a:pt x="105626" y="80112"/>
                    </a:cubicBezTo>
                    <a:cubicBezTo>
                      <a:pt x="111409" y="73393"/>
                      <a:pt x="114300" y="65739"/>
                      <a:pt x="114300" y="57150"/>
                    </a:cubicBezTo>
                    <a:cubicBezTo>
                      <a:pt x="114300" y="51027"/>
                      <a:pt x="112833" y="45329"/>
                      <a:pt x="109899" y="40056"/>
                    </a:cubicBezTo>
                    <a:cubicBezTo>
                      <a:pt x="106965" y="34783"/>
                      <a:pt x="103138" y="30467"/>
                      <a:pt x="98418" y="27108"/>
                    </a:cubicBezTo>
                    <a:cubicBezTo>
                      <a:pt x="93698" y="23749"/>
                      <a:pt x="88468" y="21112"/>
                      <a:pt x="82727" y="19199"/>
                    </a:cubicBezTo>
                    <a:cubicBezTo>
                      <a:pt x="76987" y="17285"/>
                      <a:pt x="71183" y="16328"/>
                      <a:pt x="65315" y="16328"/>
                    </a:cubicBezTo>
                    <a:close/>
                    <a:moveTo>
                      <a:pt x="65315" y="0"/>
                    </a:moveTo>
                    <a:cubicBezTo>
                      <a:pt x="73394" y="0"/>
                      <a:pt x="81324" y="1382"/>
                      <a:pt x="89106" y="4146"/>
                    </a:cubicBezTo>
                    <a:cubicBezTo>
                      <a:pt x="96887" y="6910"/>
                      <a:pt x="103861" y="10694"/>
                      <a:pt x="110027" y="15499"/>
                    </a:cubicBezTo>
                    <a:cubicBezTo>
                      <a:pt x="116192" y="20304"/>
                      <a:pt x="121168" y="26342"/>
                      <a:pt x="124952" y="33614"/>
                    </a:cubicBezTo>
                    <a:cubicBezTo>
                      <a:pt x="128737" y="40885"/>
                      <a:pt x="130629" y="48730"/>
                      <a:pt x="130629" y="57150"/>
                    </a:cubicBezTo>
                    <a:cubicBezTo>
                      <a:pt x="130629" y="70332"/>
                      <a:pt x="126249" y="81728"/>
                      <a:pt x="117489" y="91338"/>
                    </a:cubicBezTo>
                    <a:cubicBezTo>
                      <a:pt x="113662" y="95505"/>
                      <a:pt x="110495" y="99204"/>
                      <a:pt x="107986" y="102436"/>
                    </a:cubicBezTo>
                    <a:cubicBezTo>
                      <a:pt x="105477" y="105668"/>
                      <a:pt x="102947" y="109729"/>
                      <a:pt x="100395" y="114619"/>
                    </a:cubicBezTo>
                    <a:cubicBezTo>
                      <a:pt x="97844" y="119509"/>
                      <a:pt x="96398" y="124080"/>
                      <a:pt x="96058" y="128332"/>
                    </a:cubicBezTo>
                    <a:cubicBezTo>
                      <a:pt x="100055" y="130713"/>
                      <a:pt x="102054" y="134200"/>
                      <a:pt x="102054" y="138793"/>
                    </a:cubicBezTo>
                    <a:cubicBezTo>
                      <a:pt x="102054" y="141939"/>
                      <a:pt x="100991" y="144661"/>
                      <a:pt x="98865" y="146957"/>
                    </a:cubicBezTo>
                    <a:cubicBezTo>
                      <a:pt x="100991" y="149253"/>
                      <a:pt x="102054" y="151975"/>
                      <a:pt x="102054" y="155121"/>
                    </a:cubicBezTo>
                    <a:cubicBezTo>
                      <a:pt x="102054" y="159544"/>
                      <a:pt x="100140" y="162988"/>
                      <a:pt x="96313" y="165454"/>
                    </a:cubicBezTo>
                    <a:cubicBezTo>
                      <a:pt x="97419" y="167410"/>
                      <a:pt x="97972" y="169409"/>
                      <a:pt x="97972" y="171450"/>
                    </a:cubicBezTo>
                    <a:cubicBezTo>
                      <a:pt x="97972" y="175362"/>
                      <a:pt x="96632" y="178381"/>
                      <a:pt x="93953" y="180507"/>
                    </a:cubicBezTo>
                    <a:cubicBezTo>
                      <a:pt x="91274" y="182633"/>
                      <a:pt x="87979" y="183696"/>
                      <a:pt x="84067" y="183696"/>
                    </a:cubicBezTo>
                    <a:cubicBezTo>
                      <a:pt x="82366" y="187438"/>
                      <a:pt x="79815" y="190415"/>
                      <a:pt x="76413" y="192626"/>
                    </a:cubicBezTo>
                    <a:cubicBezTo>
                      <a:pt x="73011" y="194837"/>
                      <a:pt x="69312" y="195943"/>
                      <a:pt x="65315" y="195943"/>
                    </a:cubicBezTo>
                    <a:cubicBezTo>
                      <a:pt x="61317" y="195943"/>
                      <a:pt x="57618" y="194837"/>
                      <a:pt x="54216" y="192626"/>
                    </a:cubicBezTo>
                    <a:cubicBezTo>
                      <a:pt x="50814" y="190415"/>
                      <a:pt x="48263" y="187438"/>
                      <a:pt x="46562" y="183696"/>
                    </a:cubicBezTo>
                    <a:cubicBezTo>
                      <a:pt x="42650" y="183696"/>
                      <a:pt x="39355" y="182633"/>
                      <a:pt x="36676" y="180507"/>
                    </a:cubicBezTo>
                    <a:cubicBezTo>
                      <a:pt x="33997" y="178381"/>
                      <a:pt x="32657" y="175362"/>
                      <a:pt x="32657" y="171450"/>
                    </a:cubicBezTo>
                    <a:cubicBezTo>
                      <a:pt x="32657" y="169409"/>
                      <a:pt x="33210" y="167410"/>
                      <a:pt x="34316" y="165454"/>
                    </a:cubicBezTo>
                    <a:cubicBezTo>
                      <a:pt x="30489" y="162988"/>
                      <a:pt x="28575" y="159544"/>
                      <a:pt x="28575" y="155121"/>
                    </a:cubicBezTo>
                    <a:cubicBezTo>
                      <a:pt x="28575" y="151975"/>
                      <a:pt x="29638" y="149253"/>
                      <a:pt x="31764" y="146957"/>
                    </a:cubicBezTo>
                    <a:cubicBezTo>
                      <a:pt x="29638" y="144661"/>
                      <a:pt x="28575" y="141939"/>
                      <a:pt x="28575" y="138793"/>
                    </a:cubicBezTo>
                    <a:cubicBezTo>
                      <a:pt x="28575" y="134200"/>
                      <a:pt x="30574" y="130713"/>
                      <a:pt x="34571" y="128332"/>
                    </a:cubicBezTo>
                    <a:cubicBezTo>
                      <a:pt x="34231" y="124080"/>
                      <a:pt x="32785" y="119509"/>
                      <a:pt x="30234" y="114619"/>
                    </a:cubicBezTo>
                    <a:cubicBezTo>
                      <a:pt x="27682" y="109729"/>
                      <a:pt x="25152" y="105668"/>
                      <a:pt x="22643" y="102436"/>
                    </a:cubicBezTo>
                    <a:cubicBezTo>
                      <a:pt x="20135" y="99204"/>
                      <a:pt x="16967" y="95505"/>
                      <a:pt x="13140" y="91338"/>
                    </a:cubicBezTo>
                    <a:cubicBezTo>
                      <a:pt x="4380" y="81728"/>
                      <a:pt x="0" y="70332"/>
                      <a:pt x="0" y="57150"/>
                    </a:cubicBezTo>
                    <a:cubicBezTo>
                      <a:pt x="0" y="48730"/>
                      <a:pt x="1892" y="40885"/>
                      <a:pt x="5677" y="33614"/>
                    </a:cubicBezTo>
                    <a:cubicBezTo>
                      <a:pt x="9461" y="26342"/>
                      <a:pt x="14437" y="20304"/>
                      <a:pt x="20602" y="15499"/>
                    </a:cubicBezTo>
                    <a:cubicBezTo>
                      <a:pt x="26768" y="10694"/>
                      <a:pt x="33742" y="6910"/>
                      <a:pt x="41523" y="4146"/>
                    </a:cubicBezTo>
                    <a:cubicBezTo>
                      <a:pt x="49305" y="1382"/>
                      <a:pt x="57235" y="0"/>
                      <a:pt x="65315" y="0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57150"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/>
              <p:cNvSpPr>
                <a:spLocks/>
              </p:cNvSpPr>
              <p:nvPr/>
            </p:nvSpPr>
            <p:spPr bwMode="auto">
              <a:xfrm>
                <a:off x="1161641" y="4477423"/>
                <a:ext cx="4886699" cy="1225106"/>
              </a:xfrm>
              <a:custGeom>
                <a:avLst/>
                <a:gdLst>
                  <a:gd name="T0" fmla="*/ 229 w 695"/>
                  <a:gd name="T1" fmla="*/ 157 h 174"/>
                  <a:gd name="T2" fmla="*/ 338 w 695"/>
                  <a:gd name="T3" fmla="*/ 173 h 174"/>
                  <a:gd name="T4" fmla="*/ 395 w 695"/>
                  <a:gd name="T5" fmla="*/ 157 h 174"/>
                  <a:gd name="T6" fmla="*/ 273 w 695"/>
                  <a:gd name="T7" fmla="*/ 86 h 174"/>
                  <a:gd name="T8" fmla="*/ 273 w 695"/>
                  <a:gd name="T9" fmla="*/ 72 h 174"/>
                  <a:gd name="T10" fmla="*/ 355 w 695"/>
                  <a:gd name="T11" fmla="*/ 82 h 174"/>
                  <a:gd name="T12" fmla="*/ 493 w 695"/>
                  <a:gd name="T13" fmla="*/ 99 h 174"/>
                  <a:gd name="T14" fmla="*/ 563 w 695"/>
                  <a:gd name="T15" fmla="*/ 86 h 174"/>
                  <a:gd name="T16" fmla="*/ 534 w 695"/>
                  <a:gd name="T17" fmla="*/ 47 h 174"/>
                  <a:gd name="T18" fmla="*/ 569 w 695"/>
                  <a:gd name="T19" fmla="*/ 32 h 174"/>
                  <a:gd name="T20" fmla="*/ 656 w 695"/>
                  <a:gd name="T21" fmla="*/ 39 h 174"/>
                  <a:gd name="T22" fmla="*/ 653 w 695"/>
                  <a:gd name="T23" fmla="*/ 8 h 174"/>
                  <a:gd name="T24" fmla="*/ 656 w 695"/>
                  <a:gd name="T25" fmla="*/ 4 h 174"/>
                  <a:gd name="T26" fmla="*/ 677 w 695"/>
                  <a:gd name="T27" fmla="*/ 3 h 174"/>
                  <a:gd name="T28" fmla="*/ 689 w 695"/>
                  <a:gd name="T29" fmla="*/ 2 h 174"/>
                  <a:gd name="T30" fmla="*/ 656 w 695"/>
                  <a:gd name="T31" fmla="*/ 1 h 174"/>
                  <a:gd name="T32" fmla="*/ 645 w 695"/>
                  <a:gd name="T33" fmla="*/ 8 h 174"/>
                  <a:gd name="T34" fmla="*/ 652 w 695"/>
                  <a:gd name="T35" fmla="*/ 28 h 174"/>
                  <a:gd name="T36" fmla="*/ 633 w 695"/>
                  <a:gd name="T37" fmla="*/ 32 h 174"/>
                  <a:gd name="T38" fmla="*/ 631 w 695"/>
                  <a:gd name="T39" fmla="*/ 31 h 174"/>
                  <a:gd name="T40" fmla="*/ 623 w 695"/>
                  <a:gd name="T41" fmla="*/ 29 h 174"/>
                  <a:gd name="T42" fmla="*/ 588 w 695"/>
                  <a:gd name="T43" fmla="*/ 27 h 174"/>
                  <a:gd name="T44" fmla="*/ 573 w 695"/>
                  <a:gd name="T45" fmla="*/ 24 h 174"/>
                  <a:gd name="T46" fmla="*/ 562 w 695"/>
                  <a:gd name="T47" fmla="*/ 22 h 174"/>
                  <a:gd name="T48" fmla="*/ 532 w 695"/>
                  <a:gd name="T49" fmla="*/ 21 h 174"/>
                  <a:gd name="T50" fmla="*/ 498 w 695"/>
                  <a:gd name="T51" fmla="*/ 36 h 174"/>
                  <a:gd name="T52" fmla="*/ 500 w 695"/>
                  <a:gd name="T53" fmla="*/ 43 h 174"/>
                  <a:gd name="T54" fmla="*/ 516 w 695"/>
                  <a:gd name="T55" fmla="*/ 47 h 174"/>
                  <a:gd name="T56" fmla="*/ 509 w 695"/>
                  <a:gd name="T57" fmla="*/ 51 h 174"/>
                  <a:gd name="T58" fmla="*/ 529 w 695"/>
                  <a:gd name="T59" fmla="*/ 74 h 174"/>
                  <a:gd name="T60" fmla="*/ 535 w 695"/>
                  <a:gd name="T61" fmla="*/ 83 h 174"/>
                  <a:gd name="T62" fmla="*/ 515 w 695"/>
                  <a:gd name="T63" fmla="*/ 91 h 174"/>
                  <a:gd name="T64" fmla="*/ 466 w 695"/>
                  <a:gd name="T65" fmla="*/ 86 h 174"/>
                  <a:gd name="T66" fmla="*/ 444 w 695"/>
                  <a:gd name="T67" fmla="*/ 84 h 174"/>
                  <a:gd name="T68" fmla="*/ 435 w 695"/>
                  <a:gd name="T69" fmla="*/ 82 h 174"/>
                  <a:gd name="T70" fmla="*/ 418 w 695"/>
                  <a:gd name="T71" fmla="*/ 82 h 174"/>
                  <a:gd name="T72" fmla="*/ 383 w 695"/>
                  <a:gd name="T73" fmla="*/ 77 h 174"/>
                  <a:gd name="T74" fmla="*/ 346 w 695"/>
                  <a:gd name="T75" fmla="*/ 71 h 174"/>
                  <a:gd name="T76" fmla="*/ 307 w 695"/>
                  <a:gd name="T77" fmla="*/ 68 h 174"/>
                  <a:gd name="T78" fmla="*/ 240 w 695"/>
                  <a:gd name="T79" fmla="*/ 69 h 174"/>
                  <a:gd name="T80" fmla="*/ 241 w 695"/>
                  <a:gd name="T81" fmla="*/ 78 h 174"/>
                  <a:gd name="T82" fmla="*/ 247 w 695"/>
                  <a:gd name="T83" fmla="*/ 84 h 174"/>
                  <a:gd name="T84" fmla="*/ 245 w 695"/>
                  <a:gd name="T85" fmla="*/ 86 h 174"/>
                  <a:gd name="T86" fmla="*/ 269 w 695"/>
                  <a:gd name="T87" fmla="*/ 98 h 174"/>
                  <a:gd name="T88" fmla="*/ 293 w 695"/>
                  <a:gd name="T89" fmla="*/ 111 h 174"/>
                  <a:gd name="T90" fmla="*/ 308 w 695"/>
                  <a:gd name="T91" fmla="*/ 118 h 174"/>
                  <a:gd name="T92" fmla="*/ 332 w 695"/>
                  <a:gd name="T93" fmla="*/ 128 h 174"/>
                  <a:gd name="T94" fmla="*/ 352 w 695"/>
                  <a:gd name="T95" fmla="*/ 144 h 174"/>
                  <a:gd name="T96" fmla="*/ 371 w 695"/>
                  <a:gd name="T97" fmla="*/ 156 h 174"/>
                  <a:gd name="T98" fmla="*/ 370 w 695"/>
                  <a:gd name="T99" fmla="*/ 167 h 174"/>
                  <a:gd name="T100" fmla="*/ 281 w 695"/>
                  <a:gd name="T101" fmla="*/ 157 h 174"/>
                  <a:gd name="T102" fmla="*/ 249 w 695"/>
                  <a:gd name="T103" fmla="*/ 152 h 174"/>
                  <a:gd name="T104" fmla="*/ 160 w 695"/>
                  <a:gd name="T105" fmla="*/ 140 h 174"/>
                  <a:gd name="T106" fmla="*/ 79 w 695"/>
                  <a:gd name="T107" fmla="*/ 123 h 174"/>
                  <a:gd name="T108" fmla="*/ 656 w 695"/>
                  <a:gd name="T109" fmla="*/ 33 h 174"/>
                  <a:gd name="T110" fmla="*/ 648 w 695"/>
                  <a:gd name="T111" fmla="*/ 5 h 174"/>
                  <a:gd name="T112" fmla="*/ 655 w 695"/>
                  <a:gd name="T113" fmla="*/ 33 h 174"/>
                  <a:gd name="T114" fmla="*/ 648 w 695"/>
                  <a:gd name="T115" fmla="*/ 37 h 174"/>
                  <a:gd name="T116" fmla="*/ 535 w 695"/>
                  <a:gd name="T117" fmla="*/ 92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95" h="174">
                    <a:moveTo>
                      <a:pt x="78" y="130"/>
                    </a:moveTo>
                    <a:cubicBezTo>
                      <a:pt x="88" y="132"/>
                      <a:pt x="101" y="134"/>
                      <a:pt x="109" y="136"/>
                    </a:cubicBezTo>
                    <a:cubicBezTo>
                      <a:pt x="147" y="143"/>
                      <a:pt x="179" y="151"/>
                      <a:pt x="220" y="157"/>
                    </a:cubicBezTo>
                    <a:cubicBezTo>
                      <a:pt x="219" y="157"/>
                      <a:pt x="222" y="157"/>
                      <a:pt x="225" y="157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7"/>
                      <a:pt x="229" y="157"/>
                      <a:pt x="229" y="157"/>
                    </a:cubicBezTo>
                    <a:cubicBezTo>
                      <a:pt x="232" y="157"/>
                      <a:pt x="229" y="158"/>
                      <a:pt x="226" y="158"/>
                    </a:cubicBezTo>
                    <a:cubicBezTo>
                      <a:pt x="242" y="160"/>
                      <a:pt x="257" y="162"/>
                      <a:pt x="272" y="165"/>
                    </a:cubicBezTo>
                    <a:cubicBezTo>
                      <a:pt x="275" y="164"/>
                      <a:pt x="280" y="166"/>
                      <a:pt x="283" y="165"/>
                    </a:cubicBezTo>
                    <a:cubicBezTo>
                      <a:pt x="283" y="166"/>
                      <a:pt x="283" y="166"/>
                      <a:pt x="282" y="166"/>
                    </a:cubicBezTo>
                    <a:cubicBezTo>
                      <a:pt x="294" y="167"/>
                      <a:pt x="295" y="167"/>
                      <a:pt x="303" y="169"/>
                    </a:cubicBezTo>
                    <a:cubicBezTo>
                      <a:pt x="314" y="171"/>
                      <a:pt x="325" y="172"/>
                      <a:pt x="338" y="173"/>
                    </a:cubicBezTo>
                    <a:cubicBezTo>
                      <a:pt x="346" y="174"/>
                      <a:pt x="351" y="174"/>
                      <a:pt x="366" y="173"/>
                    </a:cubicBezTo>
                    <a:cubicBezTo>
                      <a:pt x="367" y="173"/>
                      <a:pt x="372" y="173"/>
                      <a:pt x="375" y="172"/>
                    </a:cubicBezTo>
                    <a:cubicBezTo>
                      <a:pt x="379" y="171"/>
                      <a:pt x="379" y="171"/>
                      <a:pt x="379" y="171"/>
                    </a:cubicBezTo>
                    <a:cubicBezTo>
                      <a:pt x="396" y="166"/>
                      <a:pt x="387" y="169"/>
                      <a:pt x="391" y="167"/>
                    </a:cubicBezTo>
                    <a:cubicBezTo>
                      <a:pt x="398" y="163"/>
                      <a:pt x="396" y="163"/>
                      <a:pt x="397" y="161"/>
                    </a:cubicBezTo>
                    <a:cubicBezTo>
                      <a:pt x="397" y="160"/>
                      <a:pt x="396" y="158"/>
                      <a:pt x="395" y="157"/>
                    </a:cubicBezTo>
                    <a:cubicBezTo>
                      <a:pt x="389" y="149"/>
                      <a:pt x="378" y="143"/>
                      <a:pt x="368" y="136"/>
                    </a:cubicBezTo>
                    <a:cubicBezTo>
                      <a:pt x="347" y="123"/>
                      <a:pt x="322" y="111"/>
                      <a:pt x="300" y="97"/>
                    </a:cubicBezTo>
                    <a:cubicBezTo>
                      <a:pt x="292" y="96"/>
                      <a:pt x="289" y="93"/>
                      <a:pt x="282" y="92"/>
                    </a:cubicBezTo>
                    <a:cubicBezTo>
                      <a:pt x="283" y="91"/>
                      <a:pt x="283" y="91"/>
                      <a:pt x="283" y="91"/>
                    </a:cubicBezTo>
                    <a:cubicBezTo>
                      <a:pt x="278" y="90"/>
                      <a:pt x="279" y="89"/>
                      <a:pt x="277" y="86"/>
                    </a:cubicBezTo>
                    <a:cubicBezTo>
                      <a:pt x="276" y="86"/>
                      <a:pt x="275" y="85"/>
                      <a:pt x="273" y="86"/>
                    </a:cubicBezTo>
                    <a:cubicBezTo>
                      <a:pt x="270" y="85"/>
                      <a:pt x="274" y="83"/>
                      <a:pt x="271" y="82"/>
                    </a:cubicBezTo>
                    <a:cubicBezTo>
                      <a:pt x="272" y="82"/>
                      <a:pt x="270" y="83"/>
                      <a:pt x="270" y="82"/>
                    </a:cubicBezTo>
                    <a:cubicBezTo>
                      <a:pt x="262" y="79"/>
                      <a:pt x="272" y="82"/>
                      <a:pt x="269" y="77"/>
                    </a:cubicBezTo>
                    <a:cubicBezTo>
                      <a:pt x="267" y="76"/>
                      <a:pt x="264" y="74"/>
                      <a:pt x="262" y="72"/>
                    </a:cubicBezTo>
                    <a:cubicBezTo>
                      <a:pt x="265" y="72"/>
                      <a:pt x="269" y="72"/>
                      <a:pt x="272" y="73"/>
                    </a:cubicBezTo>
                    <a:cubicBezTo>
                      <a:pt x="270" y="73"/>
                      <a:pt x="271" y="72"/>
                      <a:pt x="273" y="72"/>
                    </a:cubicBezTo>
                    <a:cubicBezTo>
                      <a:pt x="273" y="74"/>
                      <a:pt x="281" y="72"/>
                      <a:pt x="284" y="73"/>
                    </a:cubicBezTo>
                    <a:cubicBezTo>
                      <a:pt x="283" y="73"/>
                      <a:pt x="281" y="73"/>
                      <a:pt x="280" y="73"/>
                    </a:cubicBezTo>
                    <a:cubicBezTo>
                      <a:pt x="288" y="75"/>
                      <a:pt x="297" y="75"/>
                      <a:pt x="304" y="76"/>
                    </a:cubicBezTo>
                    <a:cubicBezTo>
                      <a:pt x="314" y="76"/>
                      <a:pt x="320" y="79"/>
                      <a:pt x="327" y="78"/>
                    </a:cubicBezTo>
                    <a:cubicBezTo>
                      <a:pt x="325" y="79"/>
                      <a:pt x="330" y="79"/>
                      <a:pt x="331" y="80"/>
                    </a:cubicBezTo>
                    <a:cubicBezTo>
                      <a:pt x="341" y="79"/>
                      <a:pt x="345" y="82"/>
                      <a:pt x="355" y="82"/>
                    </a:cubicBezTo>
                    <a:cubicBezTo>
                      <a:pt x="354" y="82"/>
                      <a:pt x="354" y="82"/>
                      <a:pt x="354" y="82"/>
                    </a:cubicBezTo>
                    <a:cubicBezTo>
                      <a:pt x="376" y="85"/>
                      <a:pt x="398" y="88"/>
                      <a:pt x="422" y="90"/>
                    </a:cubicBezTo>
                    <a:cubicBezTo>
                      <a:pt x="436" y="92"/>
                      <a:pt x="446" y="95"/>
                      <a:pt x="463" y="96"/>
                    </a:cubicBezTo>
                    <a:cubicBezTo>
                      <a:pt x="466" y="96"/>
                      <a:pt x="464" y="96"/>
                      <a:pt x="467" y="96"/>
                    </a:cubicBezTo>
                    <a:cubicBezTo>
                      <a:pt x="470" y="96"/>
                      <a:pt x="466" y="96"/>
                      <a:pt x="467" y="96"/>
                    </a:cubicBezTo>
                    <a:cubicBezTo>
                      <a:pt x="475" y="97"/>
                      <a:pt x="483" y="98"/>
                      <a:pt x="493" y="99"/>
                    </a:cubicBezTo>
                    <a:cubicBezTo>
                      <a:pt x="494" y="99"/>
                      <a:pt x="497" y="99"/>
                      <a:pt x="497" y="99"/>
                    </a:cubicBezTo>
                    <a:cubicBezTo>
                      <a:pt x="501" y="100"/>
                      <a:pt x="508" y="100"/>
                      <a:pt x="516" y="100"/>
                    </a:cubicBezTo>
                    <a:cubicBezTo>
                      <a:pt x="520" y="100"/>
                      <a:pt x="524" y="100"/>
                      <a:pt x="530" y="100"/>
                    </a:cubicBezTo>
                    <a:cubicBezTo>
                      <a:pt x="534" y="101"/>
                      <a:pt x="558" y="94"/>
                      <a:pt x="557" y="93"/>
                    </a:cubicBezTo>
                    <a:cubicBezTo>
                      <a:pt x="549" y="96"/>
                      <a:pt x="562" y="89"/>
                      <a:pt x="560" y="87"/>
                    </a:cubicBezTo>
                    <a:cubicBezTo>
                      <a:pt x="561" y="86"/>
                      <a:pt x="562" y="86"/>
                      <a:pt x="563" y="86"/>
                    </a:cubicBezTo>
                    <a:cubicBezTo>
                      <a:pt x="564" y="83"/>
                      <a:pt x="563" y="81"/>
                      <a:pt x="563" y="77"/>
                    </a:cubicBezTo>
                    <a:cubicBezTo>
                      <a:pt x="562" y="76"/>
                      <a:pt x="559" y="76"/>
                      <a:pt x="559" y="74"/>
                    </a:cubicBezTo>
                    <a:cubicBezTo>
                      <a:pt x="561" y="72"/>
                      <a:pt x="557" y="70"/>
                      <a:pt x="557" y="68"/>
                    </a:cubicBezTo>
                    <a:cubicBezTo>
                      <a:pt x="554" y="69"/>
                      <a:pt x="551" y="68"/>
                      <a:pt x="550" y="66"/>
                    </a:cubicBezTo>
                    <a:cubicBezTo>
                      <a:pt x="554" y="65"/>
                      <a:pt x="554" y="65"/>
                      <a:pt x="554" y="65"/>
                    </a:cubicBezTo>
                    <a:cubicBezTo>
                      <a:pt x="548" y="61"/>
                      <a:pt x="545" y="52"/>
                      <a:pt x="534" y="47"/>
                    </a:cubicBezTo>
                    <a:cubicBezTo>
                      <a:pt x="536" y="46"/>
                      <a:pt x="536" y="46"/>
                      <a:pt x="536" y="46"/>
                    </a:cubicBezTo>
                    <a:cubicBezTo>
                      <a:pt x="528" y="41"/>
                      <a:pt x="524" y="34"/>
                      <a:pt x="521" y="29"/>
                    </a:cubicBezTo>
                    <a:cubicBezTo>
                      <a:pt x="521" y="29"/>
                      <a:pt x="520" y="30"/>
                      <a:pt x="527" y="30"/>
                    </a:cubicBezTo>
                    <a:cubicBezTo>
                      <a:pt x="534" y="29"/>
                      <a:pt x="537" y="29"/>
                      <a:pt x="543" y="29"/>
                    </a:cubicBezTo>
                    <a:cubicBezTo>
                      <a:pt x="546" y="29"/>
                      <a:pt x="546" y="30"/>
                      <a:pt x="547" y="30"/>
                    </a:cubicBezTo>
                    <a:cubicBezTo>
                      <a:pt x="555" y="31"/>
                      <a:pt x="560" y="33"/>
                      <a:pt x="569" y="32"/>
                    </a:cubicBezTo>
                    <a:cubicBezTo>
                      <a:pt x="568" y="33"/>
                      <a:pt x="568" y="33"/>
                      <a:pt x="568" y="33"/>
                    </a:cubicBezTo>
                    <a:cubicBezTo>
                      <a:pt x="575" y="33"/>
                      <a:pt x="586" y="34"/>
                      <a:pt x="592" y="35"/>
                    </a:cubicBezTo>
                    <a:cubicBezTo>
                      <a:pt x="595" y="35"/>
                      <a:pt x="603" y="36"/>
                      <a:pt x="601" y="35"/>
                    </a:cubicBezTo>
                    <a:cubicBezTo>
                      <a:pt x="604" y="35"/>
                      <a:pt x="600" y="36"/>
                      <a:pt x="605" y="36"/>
                    </a:cubicBezTo>
                    <a:cubicBezTo>
                      <a:pt x="600" y="36"/>
                      <a:pt x="600" y="36"/>
                      <a:pt x="600" y="36"/>
                    </a:cubicBezTo>
                    <a:cubicBezTo>
                      <a:pt x="618" y="38"/>
                      <a:pt x="625" y="42"/>
                      <a:pt x="656" y="39"/>
                    </a:cubicBezTo>
                    <a:cubicBezTo>
                      <a:pt x="672" y="35"/>
                      <a:pt x="667" y="30"/>
                      <a:pt x="667" y="26"/>
                    </a:cubicBezTo>
                    <a:cubicBezTo>
                      <a:pt x="665" y="25"/>
                      <a:pt x="664" y="21"/>
                      <a:pt x="659" y="21"/>
                    </a:cubicBezTo>
                    <a:cubicBezTo>
                      <a:pt x="661" y="20"/>
                      <a:pt x="661" y="20"/>
                      <a:pt x="661" y="20"/>
                    </a:cubicBezTo>
                    <a:cubicBezTo>
                      <a:pt x="659" y="18"/>
                      <a:pt x="657" y="14"/>
                      <a:pt x="655" y="11"/>
                    </a:cubicBezTo>
                    <a:cubicBezTo>
                      <a:pt x="655" y="9"/>
                      <a:pt x="653" y="10"/>
                      <a:pt x="651" y="8"/>
                    </a:cubicBezTo>
                    <a:cubicBezTo>
                      <a:pt x="653" y="8"/>
                      <a:pt x="653" y="8"/>
                      <a:pt x="653" y="8"/>
                    </a:cubicBezTo>
                    <a:cubicBezTo>
                      <a:pt x="651" y="6"/>
                      <a:pt x="649" y="6"/>
                      <a:pt x="647" y="6"/>
                    </a:cubicBezTo>
                    <a:cubicBezTo>
                      <a:pt x="648" y="5"/>
                      <a:pt x="648" y="5"/>
                      <a:pt x="648" y="5"/>
                    </a:cubicBezTo>
                    <a:cubicBezTo>
                      <a:pt x="649" y="5"/>
                      <a:pt x="650" y="4"/>
                      <a:pt x="651" y="4"/>
                    </a:cubicBezTo>
                    <a:cubicBezTo>
                      <a:pt x="652" y="5"/>
                      <a:pt x="653" y="5"/>
                      <a:pt x="654" y="5"/>
                    </a:cubicBezTo>
                    <a:cubicBezTo>
                      <a:pt x="653" y="5"/>
                      <a:pt x="654" y="5"/>
                      <a:pt x="654" y="4"/>
                    </a:cubicBezTo>
                    <a:cubicBezTo>
                      <a:pt x="655" y="4"/>
                      <a:pt x="655" y="4"/>
                      <a:pt x="656" y="4"/>
                    </a:cubicBezTo>
                    <a:cubicBezTo>
                      <a:pt x="662" y="4"/>
                      <a:pt x="666" y="4"/>
                      <a:pt x="668" y="3"/>
                    </a:cubicBezTo>
                    <a:cubicBezTo>
                      <a:pt x="666" y="4"/>
                      <a:pt x="671" y="4"/>
                      <a:pt x="667" y="4"/>
                    </a:cubicBezTo>
                    <a:cubicBezTo>
                      <a:pt x="671" y="4"/>
                      <a:pt x="674" y="4"/>
                      <a:pt x="677" y="4"/>
                    </a:cubicBezTo>
                    <a:cubicBezTo>
                      <a:pt x="676" y="4"/>
                      <a:pt x="675" y="4"/>
                      <a:pt x="674" y="4"/>
                    </a:cubicBezTo>
                    <a:cubicBezTo>
                      <a:pt x="678" y="3"/>
                      <a:pt x="682" y="3"/>
                      <a:pt x="682" y="3"/>
                    </a:cubicBezTo>
                    <a:cubicBezTo>
                      <a:pt x="680" y="3"/>
                      <a:pt x="679" y="3"/>
                      <a:pt x="677" y="3"/>
                    </a:cubicBezTo>
                    <a:cubicBezTo>
                      <a:pt x="679" y="2"/>
                      <a:pt x="687" y="2"/>
                      <a:pt x="687" y="3"/>
                    </a:cubicBezTo>
                    <a:cubicBezTo>
                      <a:pt x="687" y="4"/>
                      <a:pt x="681" y="4"/>
                      <a:pt x="683" y="4"/>
                    </a:cubicBezTo>
                    <a:cubicBezTo>
                      <a:pt x="695" y="4"/>
                      <a:pt x="695" y="4"/>
                      <a:pt x="695" y="4"/>
                    </a:cubicBezTo>
                    <a:cubicBezTo>
                      <a:pt x="692" y="4"/>
                      <a:pt x="691" y="3"/>
                      <a:pt x="693" y="3"/>
                    </a:cubicBezTo>
                    <a:cubicBezTo>
                      <a:pt x="688" y="3"/>
                      <a:pt x="688" y="3"/>
                      <a:pt x="688" y="3"/>
                    </a:cubicBezTo>
                    <a:cubicBezTo>
                      <a:pt x="689" y="2"/>
                      <a:pt x="689" y="2"/>
                      <a:pt x="689" y="2"/>
                    </a:cubicBezTo>
                    <a:cubicBezTo>
                      <a:pt x="682" y="2"/>
                      <a:pt x="677" y="1"/>
                      <a:pt x="668" y="1"/>
                    </a:cubicBezTo>
                    <a:cubicBezTo>
                      <a:pt x="670" y="2"/>
                      <a:pt x="670" y="2"/>
                      <a:pt x="670" y="2"/>
                    </a:cubicBezTo>
                    <a:cubicBezTo>
                      <a:pt x="665" y="2"/>
                      <a:pt x="659" y="3"/>
                      <a:pt x="655" y="3"/>
                    </a:cubicBezTo>
                    <a:cubicBezTo>
                      <a:pt x="658" y="2"/>
                      <a:pt x="656" y="2"/>
                      <a:pt x="657" y="2"/>
                    </a:cubicBezTo>
                    <a:cubicBezTo>
                      <a:pt x="655" y="2"/>
                      <a:pt x="654" y="2"/>
                      <a:pt x="652" y="2"/>
                    </a:cubicBezTo>
                    <a:cubicBezTo>
                      <a:pt x="656" y="1"/>
                      <a:pt x="656" y="1"/>
                      <a:pt x="656" y="1"/>
                    </a:cubicBezTo>
                    <a:cubicBezTo>
                      <a:pt x="655" y="1"/>
                      <a:pt x="654" y="2"/>
                      <a:pt x="652" y="2"/>
                    </a:cubicBezTo>
                    <a:cubicBezTo>
                      <a:pt x="649" y="3"/>
                      <a:pt x="655" y="0"/>
                      <a:pt x="645" y="4"/>
                    </a:cubicBezTo>
                    <a:cubicBezTo>
                      <a:pt x="644" y="4"/>
                      <a:pt x="644" y="4"/>
                      <a:pt x="644" y="4"/>
                    </a:cubicBezTo>
                    <a:cubicBezTo>
                      <a:pt x="644" y="6"/>
                      <a:pt x="643" y="7"/>
                      <a:pt x="643" y="7"/>
                    </a:cubicBezTo>
                    <a:cubicBezTo>
                      <a:pt x="643" y="7"/>
                      <a:pt x="643" y="7"/>
                      <a:pt x="643" y="7"/>
                    </a:cubicBezTo>
                    <a:cubicBezTo>
                      <a:pt x="641" y="10"/>
                      <a:pt x="645" y="6"/>
                      <a:pt x="645" y="8"/>
                    </a:cubicBezTo>
                    <a:cubicBezTo>
                      <a:pt x="644" y="9"/>
                      <a:pt x="641" y="9"/>
                      <a:pt x="640" y="11"/>
                    </a:cubicBezTo>
                    <a:cubicBezTo>
                      <a:pt x="640" y="13"/>
                      <a:pt x="645" y="16"/>
                      <a:pt x="644" y="19"/>
                    </a:cubicBezTo>
                    <a:cubicBezTo>
                      <a:pt x="647" y="21"/>
                      <a:pt x="650" y="23"/>
                      <a:pt x="653" y="24"/>
                    </a:cubicBezTo>
                    <a:cubicBezTo>
                      <a:pt x="654" y="25"/>
                      <a:pt x="649" y="25"/>
                      <a:pt x="652" y="26"/>
                    </a:cubicBezTo>
                    <a:cubicBezTo>
                      <a:pt x="650" y="26"/>
                      <a:pt x="649" y="26"/>
                      <a:pt x="648" y="27"/>
                    </a:cubicBezTo>
                    <a:cubicBezTo>
                      <a:pt x="650" y="27"/>
                      <a:pt x="650" y="30"/>
                      <a:pt x="652" y="28"/>
                    </a:cubicBezTo>
                    <a:cubicBezTo>
                      <a:pt x="653" y="30"/>
                      <a:pt x="654" y="32"/>
                      <a:pt x="653" y="33"/>
                    </a:cubicBezTo>
                    <a:cubicBezTo>
                      <a:pt x="652" y="33"/>
                      <a:pt x="650" y="33"/>
                      <a:pt x="649" y="33"/>
                    </a:cubicBezTo>
                    <a:cubicBezTo>
                      <a:pt x="648" y="34"/>
                      <a:pt x="650" y="34"/>
                      <a:pt x="646" y="34"/>
                    </a:cubicBezTo>
                    <a:cubicBezTo>
                      <a:pt x="638" y="35"/>
                      <a:pt x="640" y="33"/>
                      <a:pt x="639" y="32"/>
                    </a:cubicBezTo>
                    <a:cubicBezTo>
                      <a:pt x="643" y="32"/>
                      <a:pt x="643" y="32"/>
                      <a:pt x="643" y="32"/>
                    </a:cubicBezTo>
                    <a:cubicBezTo>
                      <a:pt x="640" y="32"/>
                      <a:pt x="637" y="32"/>
                      <a:pt x="633" y="32"/>
                    </a:cubicBezTo>
                    <a:cubicBezTo>
                      <a:pt x="635" y="30"/>
                      <a:pt x="640" y="32"/>
                      <a:pt x="643" y="32"/>
                    </a:cubicBezTo>
                    <a:cubicBezTo>
                      <a:pt x="642" y="30"/>
                      <a:pt x="642" y="30"/>
                      <a:pt x="642" y="30"/>
                    </a:cubicBezTo>
                    <a:cubicBezTo>
                      <a:pt x="636" y="29"/>
                      <a:pt x="638" y="31"/>
                      <a:pt x="632" y="30"/>
                    </a:cubicBezTo>
                    <a:cubicBezTo>
                      <a:pt x="634" y="30"/>
                      <a:pt x="634" y="30"/>
                      <a:pt x="634" y="30"/>
                    </a:cubicBezTo>
                    <a:cubicBezTo>
                      <a:pt x="629" y="29"/>
                      <a:pt x="629" y="29"/>
                      <a:pt x="629" y="29"/>
                    </a:cubicBezTo>
                    <a:cubicBezTo>
                      <a:pt x="628" y="30"/>
                      <a:pt x="627" y="31"/>
                      <a:pt x="631" y="31"/>
                    </a:cubicBezTo>
                    <a:cubicBezTo>
                      <a:pt x="626" y="32"/>
                      <a:pt x="627" y="31"/>
                      <a:pt x="621" y="30"/>
                    </a:cubicBezTo>
                    <a:cubicBezTo>
                      <a:pt x="618" y="31"/>
                      <a:pt x="624" y="31"/>
                      <a:pt x="622" y="31"/>
                    </a:cubicBezTo>
                    <a:cubicBezTo>
                      <a:pt x="621" y="32"/>
                      <a:pt x="617" y="32"/>
                      <a:pt x="614" y="31"/>
                    </a:cubicBezTo>
                    <a:cubicBezTo>
                      <a:pt x="609" y="31"/>
                      <a:pt x="614" y="30"/>
                      <a:pt x="613" y="30"/>
                    </a:cubicBezTo>
                    <a:cubicBezTo>
                      <a:pt x="614" y="30"/>
                      <a:pt x="618" y="30"/>
                      <a:pt x="616" y="30"/>
                    </a:cubicBezTo>
                    <a:cubicBezTo>
                      <a:pt x="624" y="30"/>
                      <a:pt x="618" y="29"/>
                      <a:pt x="623" y="29"/>
                    </a:cubicBezTo>
                    <a:cubicBezTo>
                      <a:pt x="619" y="27"/>
                      <a:pt x="617" y="28"/>
                      <a:pt x="615" y="28"/>
                    </a:cubicBezTo>
                    <a:cubicBezTo>
                      <a:pt x="616" y="29"/>
                      <a:pt x="612" y="29"/>
                      <a:pt x="613" y="29"/>
                    </a:cubicBezTo>
                    <a:cubicBezTo>
                      <a:pt x="600" y="30"/>
                      <a:pt x="611" y="27"/>
                      <a:pt x="603" y="27"/>
                    </a:cubicBezTo>
                    <a:cubicBezTo>
                      <a:pt x="602" y="28"/>
                      <a:pt x="589" y="27"/>
                      <a:pt x="591" y="29"/>
                    </a:cubicBezTo>
                    <a:cubicBezTo>
                      <a:pt x="589" y="29"/>
                      <a:pt x="586" y="29"/>
                      <a:pt x="585" y="29"/>
                    </a:cubicBezTo>
                    <a:cubicBezTo>
                      <a:pt x="589" y="28"/>
                      <a:pt x="583" y="28"/>
                      <a:pt x="588" y="27"/>
                    </a:cubicBezTo>
                    <a:cubicBezTo>
                      <a:pt x="586" y="27"/>
                      <a:pt x="586" y="27"/>
                      <a:pt x="586" y="27"/>
                    </a:cubicBezTo>
                    <a:cubicBezTo>
                      <a:pt x="592" y="27"/>
                      <a:pt x="592" y="27"/>
                      <a:pt x="592" y="27"/>
                    </a:cubicBezTo>
                    <a:cubicBezTo>
                      <a:pt x="590" y="26"/>
                      <a:pt x="587" y="24"/>
                      <a:pt x="586" y="24"/>
                    </a:cubicBezTo>
                    <a:cubicBezTo>
                      <a:pt x="581" y="24"/>
                      <a:pt x="586" y="25"/>
                      <a:pt x="580" y="24"/>
                    </a:cubicBezTo>
                    <a:cubicBezTo>
                      <a:pt x="583" y="24"/>
                      <a:pt x="581" y="23"/>
                      <a:pt x="579" y="23"/>
                    </a:cubicBezTo>
                    <a:cubicBezTo>
                      <a:pt x="582" y="24"/>
                      <a:pt x="576" y="24"/>
                      <a:pt x="573" y="24"/>
                    </a:cubicBezTo>
                    <a:cubicBezTo>
                      <a:pt x="569" y="24"/>
                      <a:pt x="567" y="23"/>
                      <a:pt x="568" y="23"/>
                    </a:cubicBezTo>
                    <a:cubicBezTo>
                      <a:pt x="574" y="22"/>
                      <a:pt x="574" y="22"/>
                      <a:pt x="574" y="22"/>
                    </a:cubicBezTo>
                    <a:cubicBezTo>
                      <a:pt x="570" y="23"/>
                      <a:pt x="573" y="22"/>
                      <a:pt x="570" y="22"/>
                    </a:cubicBezTo>
                    <a:cubicBezTo>
                      <a:pt x="568" y="22"/>
                      <a:pt x="564" y="23"/>
                      <a:pt x="562" y="23"/>
                    </a:cubicBezTo>
                    <a:cubicBezTo>
                      <a:pt x="558" y="23"/>
                      <a:pt x="558" y="22"/>
                      <a:pt x="556" y="22"/>
                    </a:cubicBezTo>
                    <a:cubicBezTo>
                      <a:pt x="562" y="22"/>
                      <a:pt x="562" y="22"/>
                      <a:pt x="562" y="22"/>
                    </a:cubicBezTo>
                    <a:cubicBezTo>
                      <a:pt x="556" y="22"/>
                      <a:pt x="564" y="21"/>
                      <a:pt x="556" y="21"/>
                    </a:cubicBezTo>
                    <a:cubicBezTo>
                      <a:pt x="553" y="21"/>
                      <a:pt x="553" y="21"/>
                      <a:pt x="553" y="21"/>
                    </a:cubicBezTo>
                    <a:cubicBezTo>
                      <a:pt x="552" y="21"/>
                      <a:pt x="552" y="21"/>
                      <a:pt x="554" y="20"/>
                    </a:cubicBezTo>
                    <a:cubicBezTo>
                      <a:pt x="552" y="21"/>
                      <a:pt x="548" y="21"/>
                      <a:pt x="546" y="21"/>
                    </a:cubicBezTo>
                    <a:cubicBezTo>
                      <a:pt x="546" y="20"/>
                      <a:pt x="546" y="20"/>
                      <a:pt x="546" y="20"/>
                    </a:cubicBezTo>
                    <a:cubicBezTo>
                      <a:pt x="543" y="20"/>
                      <a:pt x="536" y="21"/>
                      <a:pt x="532" y="21"/>
                    </a:cubicBezTo>
                    <a:cubicBezTo>
                      <a:pt x="534" y="22"/>
                      <a:pt x="538" y="20"/>
                      <a:pt x="543" y="21"/>
                    </a:cubicBezTo>
                    <a:cubicBezTo>
                      <a:pt x="545" y="22"/>
                      <a:pt x="536" y="22"/>
                      <a:pt x="534" y="22"/>
                    </a:cubicBezTo>
                    <a:cubicBezTo>
                      <a:pt x="537" y="21"/>
                      <a:pt x="523" y="22"/>
                      <a:pt x="513" y="25"/>
                    </a:cubicBezTo>
                    <a:cubicBezTo>
                      <a:pt x="507" y="26"/>
                      <a:pt x="500" y="29"/>
                      <a:pt x="500" y="29"/>
                    </a:cubicBezTo>
                    <a:cubicBezTo>
                      <a:pt x="501" y="30"/>
                      <a:pt x="501" y="30"/>
                      <a:pt x="501" y="30"/>
                    </a:cubicBezTo>
                    <a:cubicBezTo>
                      <a:pt x="493" y="32"/>
                      <a:pt x="499" y="34"/>
                      <a:pt x="498" y="36"/>
                    </a:cubicBezTo>
                    <a:cubicBezTo>
                      <a:pt x="496" y="35"/>
                      <a:pt x="494" y="35"/>
                      <a:pt x="494" y="37"/>
                    </a:cubicBezTo>
                    <a:cubicBezTo>
                      <a:pt x="497" y="35"/>
                      <a:pt x="499" y="38"/>
                      <a:pt x="501" y="37"/>
                    </a:cubicBezTo>
                    <a:cubicBezTo>
                      <a:pt x="501" y="39"/>
                      <a:pt x="496" y="37"/>
                      <a:pt x="494" y="38"/>
                    </a:cubicBezTo>
                    <a:cubicBezTo>
                      <a:pt x="497" y="39"/>
                      <a:pt x="494" y="41"/>
                      <a:pt x="498" y="41"/>
                    </a:cubicBezTo>
                    <a:cubicBezTo>
                      <a:pt x="498" y="40"/>
                      <a:pt x="500" y="41"/>
                      <a:pt x="502" y="41"/>
                    </a:cubicBezTo>
                    <a:cubicBezTo>
                      <a:pt x="503" y="43"/>
                      <a:pt x="500" y="41"/>
                      <a:pt x="500" y="43"/>
                    </a:cubicBezTo>
                    <a:cubicBezTo>
                      <a:pt x="501" y="43"/>
                      <a:pt x="504" y="44"/>
                      <a:pt x="504" y="42"/>
                    </a:cubicBezTo>
                    <a:cubicBezTo>
                      <a:pt x="504" y="43"/>
                      <a:pt x="509" y="44"/>
                      <a:pt x="507" y="45"/>
                    </a:cubicBezTo>
                    <a:cubicBezTo>
                      <a:pt x="506" y="46"/>
                      <a:pt x="505" y="44"/>
                      <a:pt x="504" y="45"/>
                    </a:cubicBezTo>
                    <a:cubicBezTo>
                      <a:pt x="505" y="47"/>
                      <a:pt x="510" y="45"/>
                      <a:pt x="513" y="47"/>
                    </a:cubicBezTo>
                    <a:cubicBezTo>
                      <a:pt x="513" y="45"/>
                      <a:pt x="518" y="45"/>
                      <a:pt x="520" y="46"/>
                    </a:cubicBezTo>
                    <a:cubicBezTo>
                      <a:pt x="521" y="49"/>
                      <a:pt x="518" y="45"/>
                      <a:pt x="516" y="47"/>
                    </a:cubicBezTo>
                    <a:cubicBezTo>
                      <a:pt x="517" y="48"/>
                      <a:pt x="517" y="48"/>
                      <a:pt x="517" y="48"/>
                    </a:cubicBezTo>
                    <a:cubicBezTo>
                      <a:pt x="515" y="50"/>
                      <a:pt x="508" y="46"/>
                      <a:pt x="506" y="48"/>
                    </a:cubicBezTo>
                    <a:cubicBezTo>
                      <a:pt x="509" y="49"/>
                      <a:pt x="509" y="49"/>
                      <a:pt x="509" y="49"/>
                    </a:cubicBezTo>
                    <a:cubicBezTo>
                      <a:pt x="507" y="49"/>
                      <a:pt x="505" y="49"/>
                      <a:pt x="504" y="50"/>
                    </a:cubicBezTo>
                    <a:cubicBezTo>
                      <a:pt x="507" y="50"/>
                      <a:pt x="507" y="52"/>
                      <a:pt x="508" y="52"/>
                    </a:cubicBezTo>
                    <a:cubicBezTo>
                      <a:pt x="511" y="52"/>
                      <a:pt x="507" y="52"/>
                      <a:pt x="509" y="51"/>
                    </a:cubicBezTo>
                    <a:cubicBezTo>
                      <a:pt x="510" y="52"/>
                      <a:pt x="514" y="52"/>
                      <a:pt x="515" y="54"/>
                    </a:cubicBezTo>
                    <a:cubicBezTo>
                      <a:pt x="512" y="53"/>
                      <a:pt x="512" y="55"/>
                      <a:pt x="510" y="55"/>
                    </a:cubicBezTo>
                    <a:cubicBezTo>
                      <a:pt x="510" y="56"/>
                      <a:pt x="513" y="55"/>
                      <a:pt x="513" y="56"/>
                    </a:cubicBezTo>
                    <a:cubicBezTo>
                      <a:pt x="512" y="56"/>
                      <a:pt x="512" y="56"/>
                      <a:pt x="512" y="56"/>
                    </a:cubicBezTo>
                    <a:cubicBezTo>
                      <a:pt x="516" y="61"/>
                      <a:pt x="521" y="66"/>
                      <a:pt x="530" y="69"/>
                    </a:cubicBezTo>
                    <a:cubicBezTo>
                      <a:pt x="528" y="70"/>
                      <a:pt x="529" y="72"/>
                      <a:pt x="529" y="74"/>
                    </a:cubicBezTo>
                    <a:cubicBezTo>
                      <a:pt x="529" y="73"/>
                      <a:pt x="531" y="74"/>
                      <a:pt x="532" y="74"/>
                    </a:cubicBezTo>
                    <a:cubicBezTo>
                      <a:pt x="530" y="76"/>
                      <a:pt x="530" y="76"/>
                      <a:pt x="530" y="76"/>
                    </a:cubicBezTo>
                    <a:cubicBezTo>
                      <a:pt x="530" y="78"/>
                      <a:pt x="533" y="79"/>
                      <a:pt x="535" y="80"/>
                    </a:cubicBezTo>
                    <a:cubicBezTo>
                      <a:pt x="535" y="80"/>
                      <a:pt x="534" y="80"/>
                      <a:pt x="534" y="80"/>
                    </a:cubicBezTo>
                    <a:cubicBezTo>
                      <a:pt x="533" y="82"/>
                      <a:pt x="536" y="81"/>
                      <a:pt x="537" y="82"/>
                    </a:cubicBezTo>
                    <a:cubicBezTo>
                      <a:pt x="535" y="83"/>
                      <a:pt x="535" y="83"/>
                      <a:pt x="535" y="83"/>
                    </a:cubicBezTo>
                    <a:cubicBezTo>
                      <a:pt x="537" y="83"/>
                      <a:pt x="537" y="83"/>
                      <a:pt x="537" y="83"/>
                    </a:cubicBezTo>
                    <a:cubicBezTo>
                      <a:pt x="538" y="84"/>
                      <a:pt x="538" y="86"/>
                      <a:pt x="535" y="86"/>
                    </a:cubicBezTo>
                    <a:cubicBezTo>
                      <a:pt x="536" y="86"/>
                      <a:pt x="536" y="87"/>
                      <a:pt x="537" y="86"/>
                    </a:cubicBezTo>
                    <a:cubicBezTo>
                      <a:pt x="536" y="87"/>
                      <a:pt x="535" y="90"/>
                      <a:pt x="535" y="91"/>
                    </a:cubicBezTo>
                    <a:cubicBezTo>
                      <a:pt x="530" y="91"/>
                      <a:pt x="523" y="91"/>
                      <a:pt x="518" y="91"/>
                    </a:cubicBezTo>
                    <a:cubicBezTo>
                      <a:pt x="516" y="91"/>
                      <a:pt x="516" y="91"/>
                      <a:pt x="515" y="91"/>
                    </a:cubicBezTo>
                    <a:cubicBezTo>
                      <a:pt x="510" y="89"/>
                      <a:pt x="499" y="90"/>
                      <a:pt x="493" y="88"/>
                    </a:cubicBezTo>
                    <a:cubicBezTo>
                      <a:pt x="494" y="89"/>
                      <a:pt x="489" y="90"/>
                      <a:pt x="485" y="90"/>
                    </a:cubicBezTo>
                    <a:cubicBezTo>
                      <a:pt x="479" y="90"/>
                      <a:pt x="486" y="88"/>
                      <a:pt x="483" y="87"/>
                    </a:cubicBezTo>
                    <a:cubicBezTo>
                      <a:pt x="480" y="87"/>
                      <a:pt x="476" y="87"/>
                      <a:pt x="475" y="87"/>
                    </a:cubicBezTo>
                    <a:cubicBezTo>
                      <a:pt x="475" y="87"/>
                      <a:pt x="475" y="87"/>
                      <a:pt x="475" y="87"/>
                    </a:cubicBezTo>
                    <a:cubicBezTo>
                      <a:pt x="472" y="87"/>
                      <a:pt x="468" y="87"/>
                      <a:pt x="466" y="86"/>
                    </a:cubicBezTo>
                    <a:cubicBezTo>
                      <a:pt x="466" y="86"/>
                      <a:pt x="466" y="86"/>
                      <a:pt x="466" y="86"/>
                    </a:cubicBezTo>
                    <a:cubicBezTo>
                      <a:pt x="464" y="86"/>
                      <a:pt x="463" y="85"/>
                      <a:pt x="460" y="85"/>
                    </a:cubicBezTo>
                    <a:cubicBezTo>
                      <a:pt x="457" y="85"/>
                      <a:pt x="453" y="84"/>
                      <a:pt x="450" y="85"/>
                    </a:cubicBezTo>
                    <a:cubicBezTo>
                      <a:pt x="450" y="84"/>
                      <a:pt x="450" y="84"/>
                      <a:pt x="450" y="84"/>
                    </a:cubicBezTo>
                    <a:cubicBezTo>
                      <a:pt x="448" y="85"/>
                      <a:pt x="448" y="85"/>
                      <a:pt x="448" y="85"/>
                    </a:cubicBezTo>
                    <a:cubicBezTo>
                      <a:pt x="444" y="84"/>
                      <a:pt x="444" y="84"/>
                      <a:pt x="444" y="84"/>
                    </a:cubicBezTo>
                    <a:cubicBezTo>
                      <a:pt x="446" y="84"/>
                      <a:pt x="447" y="83"/>
                      <a:pt x="448" y="83"/>
                    </a:cubicBezTo>
                    <a:cubicBezTo>
                      <a:pt x="444" y="82"/>
                      <a:pt x="445" y="84"/>
                      <a:pt x="442" y="84"/>
                    </a:cubicBezTo>
                    <a:cubicBezTo>
                      <a:pt x="437" y="84"/>
                      <a:pt x="439" y="83"/>
                      <a:pt x="438" y="83"/>
                    </a:cubicBezTo>
                    <a:cubicBezTo>
                      <a:pt x="440" y="83"/>
                      <a:pt x="440" y="83"/>
                      <a:pt x="441" y="83"/>
                    </a:cubicBezTo>
                    <a:cubicBezTo>
                      <a:pt x="445" y="83"/>
                      <a:pt x="440" y="83"/>
                      <a:pt x="440" y="82"/>
                    </a:cubicBezTo>
                    <a:cubicBezTo>
                      <a:pt x="440" y="82"/>
                      <a:pt x="438" y="83"/>
                      <a:pt x="435" y="82"/>
                    </a:cubicBezTo>
                    <a:cubicBezTo>
                      <a:pt x="433" y="82"/>
                      <a:pt x="428" y="82"/>
                      <a:pt x="430" y="81"/>
                    </a:cubicBezTo>
                    <a:cubicBezTo>
                      <a:pt x="427" y="81"/>
                      <a:pt x="425" y="81"/>
                      <a:pt x="423" y="81"/>
                    </a:cubicBezTo>
                    <a:cubicBezTo>
                      <a:pt x="424" y="81"/>
                      <a:pt x="427" y="82"/>
                      <a:pt x="427" y="82"/>
                    </a:cubicBezTo>
                    <a:cubicBezTo>
                      <a:pt x="425" y="82"/>
                      <a:pt x="421" y="82"/>
                      <a:pt x="421" y="82"/>
                    </a:cubicBezTo>
                    <a:cubicBezTo>
                      <a:pt x="423" y="82"/>
                      <a:pt x="423" y="82"/>
                      <a:pt x="423" y="82"/>
                    </a:cubicBezTo>
                    <a:cubicBezTo>
                      <a:pt x="421" y="82"/>
                      <a:pt x="417" y="81"/>
                      <a:pt x="418" y="82"/>
                    </a:cubicBezTo>
                    <a:cubicBezTo>
                      <a:pt x="417" y="80"/>
                      <a:pt x="417" y="80"/>
                      <a:pt x="417" y="80"/>
                    </a:cubicBezTo>
                    <a:cubicBezTo>
                      <a:pt x="414" y="81"/>
                      <a:pt x="411" y="80"/>
                      <a:pt x="408" y="80"/>
                    </a:cubicBezTo>
                    <a:cubicBezTo>
                      <a:pt x="409" y="79"/>
                      <a:pt x="413" y="79"/>
                      <a:pt x="408" y="78"/>
                    </a:cubicBezTo>
                    <a:cubicBezTo>
                      <a:pt x="402" y="78"/>
                      <a:pt x="402" y="78"/>
                      <a:pt x="402" y="78"/>
                    </a:cubicBezTo>
                    <a:cubicBezTo>
                      <a:pt x="400" y="78"/>
                      <a:pt x="399" y="78"/>
                      <a:pt x="401" y="77"/>
                    </a:cubicBezTo>
                    <a:cubicBezTo>
                      <a:pt x="393" y="76"/>
                      <a:pt x="388" y="78"/>
                      <a:pt x="383" y="77"/>
                    </a:cubicBezTo>
                    <a:cubicBezTo>
                      <a:pt x="387" y="76"/>
                      <a:pt x="385" y="76"/>
                      <a:pt x="383" y="75"/>
                    </a:cubicBezTo>
                    <a:cubicBezTo>
                      <a:pt x="383" y="75"/>
                      <a:pt x="382" y="76"/>
                      <a:pt x="380" y="76"/>
                    </a:cubicBezTo>
                    <a:cubicBezTo>
                      <a:pt x="380" y="76"/>
                      <a:pt x="383" y="75"/>
                      <a:pt x="384" y="76"/>
                    </a:cubicBezTo>
                    <a:cubicBezTo>
                      <a:pt x="384" y="77"/>
                      <a:pt x="381" y="76"/>
                      <a:pt x="379" y="76"/>
                    </a:cubicBezTo>
                    <a:cubicBezTo>
                      <a:pt x="378" y="73"/>
                      <a:pt x="361" y="73"/>
                      <a:pt x="354" y="71"/>
                    </a:cubicBezTo>
                    <a:cubicBezTo>
                      <a:pt x="352" y="72"/>
                      <a:pt x="349" y="71"/>
                      <a:pt x="346" y="71"/>
                    </a:cubicBezTo>
                    <a:cubicBezTo>
                      <a:pt x="349" y="70"/>
                      <a:pt x="340" y="71"/>
                      <a:pt x="339" y="70"/>
                    </a:cubicBezTo>
                    <a:cubicBezTo>
                      <a:pt x="338" y="71"/>
                      <a:pt x="338" y="71"/>
                      <a:pt x="338" y="71"/>
                    </a:cubicBezTo>
                    <a:cubicBezTo>
                      <a:pt x="333" y="70"/>
                      <a:pt x="325" y="71"/>
                      <a:pt x="324" y="70"/>
                    </a:cubicBezTo>
                    <a:cubicBezTo>
                      <a:pt x="321" y="69"/>
                      <a:pt x="327" y="69"/>
                      <a:pt x="329" y="69"/>
                    </a:cubicBezTo>
                    <a:cubicBezTo>
                      <a:pt x="327" y="67"/>
                      <a:pt x="314" y="69"/>
                      <a:pt x="313" y="67"/>
                    </a:cubicBezTo>
                    <a:cubicBezTo>
                      <a:pt x="312" y="67"/>
                      <a:pt x="312" y="68"/>
                      <a:pt x="307" y="68"/>
                    </a:cubicBezTo>
                    <a:cubicBezTo>
                      <a:pt x="305" y="68"/>
                      <a:pt x="299" y="66"/>
                      <a:pt x="300" y="66"/>
                    </a:cubicBezTo>
                    <a:cubicBezTo>
                      <a:pt x="297" y="66"/>
                      <a:pt x="295" y="67"/>
                      <a:pt x="293" y="66"/>
                    </a:cubicBezTo>
                    <a:cubicBezTo>
                      <a:pt x="294" y="66"/>
                      <a:pt x="295" y="66"/>
                      <a:pt x="297" y="66"/>
                    </a:cubicBezTo>
                    <a:cubicBezTo>
                      <a:pt x="292" y="65"/>
                      <a:pt x="287" y="65"/>
                      <a:pt x="282" y="65"/>
                    </a:cubicBezTo>
                    <a:cubicBezTo>
                      <a:pt x="281" y="64"/>
                      <a:pt x="271" y="64"/>
                      <a:pt x="263" y="64"/>
                    </a:cubicBezTo>
                    <a:cubicBezTo>
                      <a:pt x="259" y="65"/>
                      <a:pt x="244" y="65"/>
                      <a:pt x="240" y="69"/>
                    </a:cubicBezTo>
                    <a:cubicBezTo>
                      <a:pt x="240" y="68"/>
                      <a:pt x="238" y="69"/>
                      <a:pt x="237" y="70"/>
                    </a:cubicBezTo>
                    <a:cubicBezTo>
                      <a:pt x="235" y="72"/>
                      <a:pt x="239" y="72"/>
                      <a:pt x="239" y="73"/>
                    </a:cubicBezTo>
                    <a:cubicBezTo>
                      <a:pt x="236" y="73"/>
                      <a:pt x="236" y="73"/>
                      <a:pt x="236" y="73"/>
                    </a:cubicBezTo>
                    <a:cubicBezTo>
                      <a:pt x="233" y="74"/>
                      <a:pt x="237" y="76"/>
                      <a:pt x="236" y="77"/>
                    </a:cubicBezTo>
                    <a:cubicBezTo>
                      <a:pt x="238" y="76"/>
                      <a:pt x="237" y="78"/>
                      <a:pt x="239" y="77"/>
                    </a:cubicBezTo>
                    <a:cubicBezTo>
                      <a:pt x="241" y="78"/>
                      <a:pt x="241" y="78"/>
                      <a:pt x="241" y="78"/>
                    </a:cubicBezTo>
                    <a:cubicBezTo>
                      <a:pt x="243" y="80"/>
                      <a:pt x="242" y="78"/>
                      <a:pt x="245" y="80"/>
                    </a:cubicBezTo>
                    <a:cubicBezTo>
                      <a:pt x="246" y="81"/>
                      <a:pt x="242" y="81"/>
                      <a:pt x="242" y="81"/>
                    </a:cubicBezTo>
                    <a:cubicBezTo>
                      <a:pt x="241" y="82"/>
                      <a:pt x="243" y="82"/>
                      <a:pt x="245" y="83"/>
                    </a:cubicBezTo>
                    <a:cubicBezTo>
                      <a:pt x="245" y="83"/>
                      <a:pt x="245" y="83"/>
                      <a:pt x="246" y="83"/>
                    </a:cubicBezTo>
                    <a:cubicBezTo>
                      <a:pt x="245" y="83"/>
                      <a:pt x="245" y="83"/>
                      <a:pt x="245" y="83"/>
                    </a:cubicBezTo>
                    <a:cubicBezTo>
                      <a:pt x="246" y="84"/>
                      <a:pt x="246" y="84"/>
                      <a:pt x="247" y="84"/>
                    </a:cubicBezTo>
                    <a:cubicBezTo>
                      <a:pt x="247" y="84"/>
                      <a:pt x="247" y="84"/>
                      <a:pt x="247" y="84"/>
                    </a:cubicBezTo>
                    <a:cubicBezTo>
                      <a:pt x="246" y="84"/>
                      <a:pt x="246" y="84"/>
                      <a:pt x="245" y="83"/>
                    </a:cubicBezTo>
                    <a:cubicBezTo>
                      <a:pt x="245" y="84"/>
                      <a:pt x="246" y="84"/>
                      <a:pt x="246" y="84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7" y="85"/>
                      <a:pt x="247" y="85"/>
                      <a:pt x="247" y="85"/>
                    </a:cubicBezTo>
                    <a:cubicBezTo>
                      <a:pt x="245" y="86"/>
                      <a:pt x="245" y="86"/>
                      <a:pt x="245" y="86"/>
                    </a:cubicBezTo>
                    <a:cubicBezTo>
                      <a:pt x="245" y="86"/>
                      <a:pt x="250" y="87"/>
                      <a:pt x="251" y="87"/>
                    </a:cubicBezTo>
                    <a:cubicBezTo>
                      <a:pt x="252" y="90"/>
                      <a:pt x="260" y="94"/>
                      <a:pt x="263" y="95"/>
                    </a:cubicBezTo>
                    <a:cubicBezTo>
                      <a:pt x="262" y="95"/>
                      <a:pt x="262" y="95"/>
                      <a:pt x="263" y="95"/>
                    </a:cubicBezTo>
                    <a:cubicBezTo>
                      <a:pt x="265" y="96"/>
                      <a:pt x="268" y="96"/>
                      <a:pt x="267" y="96"/>
                    </a:cubicBezTo>
                    <a:cubicBezTo>
                      <a:pt x="269" y="97"/>
                      <a:pt x="266" y="97"/>
                      <a:pt x="268" y="99"/>
                    </a:cubicBezTo>
                    <a:cubicBezTo>
                      <a:pt x="268" y="99"/>
                      <a:pt x="270" y="98"/>
                      <a:pt x="269" y="98"/>
                    </a:cubicBezTo>
                    <a:cubicBezTo>
                      <a:pt x="270" y="101"/>
                      <a:pt x="279" y="102"/>
                      <a:pt x="281" y="105"/>
                    </a:cubicBezTo>
                    <a:cubicBezTo>
                      <a:pt x="280" y="105"/>
                      <a:pt x="279" y="105"/>
                      <a:pt x="278" y="105"/>
                    </a:cubicBezTo>
                    <a:cubicBezTo>
                      <a:pt x="282" y="106"/>
                      <a:pt x="285" y="108"/>
                      <a:pt x="291" y="109"/>
                    </a:cubicBezTo>
                    <a:cubicBezTo>
                      <a:pt x="289" y="109"/>
                      <a:pt x="289" y="109"/>
                      <a:pt x="287" y="109"/>
                    </a:cubicBezTo>
                    <a:cubicBezTo>
                      <a:pt x="289" y="110"/>
                      <a:pt x="292" y="112"/>
                      <a:pt x="295" y="112"/>
                    </a:cubicBezTo>
                    <a:cubicBezTo>
                      <a:pt x="295" y="111"/>
                      <a:pt x="294" y="112"/>
                      <a:pt x="293" y="111"/>
                    </a:cubicBezTo>
                    <a:cubicBezTo>
                      <a:pt x="293" y="110"/>
                      <a:pt x="298" y="111"/>
                      <a:pt x="299" y="112"/>
                    </a:cubicBezTo>
                    <a:cubicBezTo>
                      <a:pt x="299" y="112"/>
                      <a:pt x="299" y="112"/>
                      <a:pt x="299" y="112"/>
                    </a:cubicBezTo>
                    <a:cubicBezTo>
                      <a:pt x="301" y="113"/>
                      <a:pt x="302" y="113"/>
                      <a:pt x="304" y="114"/>
                    </a:cubicBezTo>
                    <a:cubicBezTo>
                      <a:pt x="304" y="115"/>
                      <a:pt x="302" y="114"/>
                      <a:pt x="302" y="115"/>
                    </a:cubicBezTo>
                    <a:cubicBezTo>
                      <a:pt x="299" y="116"/>
                      <a:pt x="304" y="118"/>
                      <a:pt x="304" y="118"/>
                    </a:cubicBezTo>
                    <a:cubicBezTo>
                      <a:pt x="306" y="118"/>
                      <a:pt x="307" y="119"/>
                      <a:pt x="308" y="118"/>
                    </a:cubicBezTo>
                    <a:cubicBezTo>
                      <a:pt x="310" y="119"/>
                      <a:pt x="307" y="119"/>
                      <a:pt x="308" y="120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17" y="121"/>
                      <a:pt x="317" y="123"/>
                      <a:pt x="314" y="122"/>
                    </a:cubicBezTo>
                    <a:cubicBezTo>
                      <a:pt x="318" y="124"/>
                      <a:pt x="324" y="124"/>
                      <a:pt x="328" y="125"/>
                    </a:cubicBezTo>
                    <a:cubicBezTo>
                      <a:pt x="329" y="126"/>
                      <a:pt x="333" y="127"/>
                      <a:pt x="334" y="128"/>
                    </a:cubicBezTo>
                    <a:cubicBezTo>
                      <a:pt x="333" y="129"/>
                      <a:pt x="334" y="127"/>
                      <a:pt x="332" y="128"/>
                    </a:cubicBezTo>
                    <a:cubicBezTo>
                      <a:pt x="332" y="129"/>
                      <a:pt x="332" y="129"/>
                      <a:pt x="332" y="129"/>
                    </a:cubicBezTo>
                    <a:cubicBezTo>
                      <a:pt x="329" y="128"/>
                      <a:pt x="329" y="130"/>
                      <a:pt x="326" y="130"/>
                    </a:cubicBezTo>
                    <a:cubicBezTo>
                      <a:pt x="329" y="131"/>
                      <a:pt x="332" y="133"/>
                      <a:pt x="335" y="135"/>
                    </a:cubicBezTo>
                    <a:cubicBezTo>
                      <a:pt x="336" y="133"/>
                      <a:pt x="340" y="137"/>
                      <a:pt x="343" y="136"/>
                    </a:cubicBezTo>
                    <a:cubicBezTo>
                      <a:pt x="347" y="138"/>
                      <a:pt x="342" y="138"/>
                      <a:pt x="342" y="139"/>
                    </a:cubicBezTo>
                    <a:cubicBezTo>
                      <a:pt x="347" y="140"/>
                      <a:pt x="349" y="143"/>
                      <a:pt x="352" y="144"/>
                    </a:cubicBezTo>
                    <a:cubicBezTo>
                      <a:pt x="352" y="144"/>
                      <a:pt x="352" y="144"/>
                      <a:pt x="351" y="144"/>
                    </a:cubicBezTo>
                    <a:cubicBezTo>
                      <a:pt x="355" y="146"/>
                      <a:pt x="358" y="149"/>
                      <a:pt x="363" y="150"/>
                    </a:cubicBezTo>
                    <a:cubicBezTo>
                      <a:pt x="363" y="150"/>
                      <a:pt x="362" y="150"/>
                      <a:pt x="361" y="150"/>
                    </a:cubicBezTo>
                    <a:cubicBezTo>
                      <a:pt x="362" y="152"/>
                      <a:pt x="366" y="149"/>
                      <a:pt x="367" y="152"/>
                    </a:cubicBezTo>
                    <a:cubicBezTo>
                      <a:pt x="364" y="152"/>
                      <a:pt x="364" y="152"/>
                      <a:pt x="364" y="152"/>
                    </a:cubicBezTo>
                    <a:cubicBezTo>
                      <a:pt x="368" y="153"/>
                      <a:pt x="366" y="155"/>
                      <a:pt x="371" y="156"/>
                    </a:cubicBezTo>
                    <a:cubicBezTo>
                      <a:pt x="370" y="156"/>
                      <a:pt x="369" y="156"/>
                      <a:pt x="368" y="156"/>
                    </a:cubicBezTo>
                    <a:cubicBezTo>
                      <a:pt x="371" y="157"/>
                      <a:pt x="372" y="159"/>
                      <a:pt x="376" y="160"/>
                    </a:cubicBezTo>
                    <a:cubicBezTo>
                      <a:pt x="375" y="160"/>
                      <a:pt x="374" y="160"/>
                      <a:pt x="372" y="160"/>
                    </a:cubicBezTo>
                    <a:cubicBezTo>
                      <a:pt x="372" y="161"/>
                      <a:pt x="377" y="161"/>
                      <a:pt x="376" y="162"/>
                    </a:cubicBezTo>
                    <a:cubicBezTo>
                      <a:pt x="376" y="163"/>
                      <a:pt x="375" y="164"/>
                      <a:pt x="375" y="164"/>
                    </a:cubicBezTo>
                    <a:cubicBezTo>
                      <a:pt x="378" y="164"/>
                      <a:pt x="376" y="167"/>
                      <a:pt x="370" y="167"/>
                    </a:cubicBezTo>
                    <a:cubicBezTo>
                      <a:pt x="370" y="167"/>
                      <a:pt x="368" y="167"/>
                      <a:pt x="365" y="167"/>
                    </a:cubicBezTo>
                    <a:cubicBezTo>
                      <a:pt x="339" y="166"/>
                      <a:pt x="317" y="163"/>
                      <a:pt x="293" y="161"/>
                    </a:cubicBezTo>
                    <a:cubicBezTo>
                      <a:pt x="292" y="159"/>
                      <a:pt x="300" y="161"/>
                      <a:pt x="299" y="160"/>
                    </a:cubicBezTo>
                    <a:cubicBezTo>
                      <a:pt x="297" y="161"/>
                      <a:pt x="295" y="159"/>
                      <a:pt x="288" y="159"/>
                    </a:cubicBezTo>
                    <a:cubicBezTo>
                      <a:pt x="288" y="159"/>
                      <a:pt x="288" y="159"/>
                      <a:pt x="288" y="159"/>
                    </a:cubicBezTo>
                    <a:cubicBezTo>
                      <a:pt x="285" y="158"/>
                      <a:pt x="285" y="157"/>
                      <a:pt x="281" y="157"/>
                    </a:cubicBezTo>
                    <a:cubicBezTo>
                      <a:pt x="280" y="158"/>
                      <a:pt x="280" y="158"/>
                      <a:pt x="280" y="158"/>
                    </a:cubicBezTo>
                    <a:cubicBezTo>
                      <a:pt x="276" y="158"/>
                      <a:pt x="276" y="155"/>
                      <a:pt x="272" y="156"/>
                    </a:cubicBezTo>
                    <a:cubicBezTo>
                      <a:pt x="271" y="155"/>
                      <a:pt x="271" y="155"/>
                      <a:pt x="271" y="155"/>
                    </a:cubicBezTo>
                    <a:cubicBezTo>
                      <a:pt x="265" y="156"/>
                      <a:pt x="267" y="154"/>
                      <a:pt x="261" y="154"/>
                    </a:cubicBezTo>
                    <a:cubicBezTo>
                      <a:pt x="262" y="154"/>
                      <a:pt x="262" y="154"/>
                      <a:pt x="262" y="154"/>
                    </a:cubicBezTo>
                    <a:cubicBezTo>
                      <a:pt x="258" y="153"/>
                      <a:pt x="249" y="154"/>
                      <a:pt x="249" y="152"/>
                    </a:cubicBezTo>
                    <a:cubicBezTo>
                      <a:pt x="244" y="152"/>
                      <a:pt x="239" y="151"/>
                      <a:pt x="236" y="152"/>
                    </a:cubicBezTo>
                    <a:cubicBezTo>
                      <a:pt x="236" y="151"/>
                      <a:pt x="238" y="151"/>
                      <a:pt x="239" y="151"/>
                    </a:cubicBezTo>
                    <a:cubicBezTo>
                      <a:pt x="222" y="149"/>
                      <a:pt x="205" y="145"/>
                      <a:pt x="188" y="144"/>
                    </a:cubicBezTo>
                    <a:cubicBezTo>
                      <a:pt x="188" y="143"/>
                      <a:pt x="189" y="144"/>
                      <a:pt x="190" y="143"/>
                    </a:cubicBezTo>
                    <a:cubicBezTo>
                      <a:pt x="179" y="143"/>
                      <a:pt x="175" y="139"/>
                      <a:pt x="164" y="140"/>
                    </a:cubicBezTo>
                    <a:cubicBezTo>
                      <a:pt x="160" y="140"/>
                      <a:pt x="160" y="140"/>
                      <a:pt x="160" y="140"/>
                    </a:cubicBezTo>
                    <a:cubicBezTo>
                      <a:pt x="159" y="139"/>
                      <a:pt x="160" y="139"/>
                      <a:pt x="159" y="138"/>
                    </a:cubicBezTo>
                    <a:cubicBezTo>
                      <a:pt x="156" y="139"/>
                      <a:pt x="151" y="137"/>
                      <a:pt x="148" y="138"/>
                    </a:cubicBezTo>
                    <a:cubicBezTo>
                      <a:pt x="148" y="137"/>
                      <a:pt x="150" y="137"/>
                      <a:pt x="150" y="137"/>
                    </a:cubicBezTo>
                    <a:cubicBezTo>
                      <a:pt x="147" y="136"/>
                      <a:pt x="139" y="136"/>
                      <a:pt x="136" y="135"/>
                    </a:cubicBezTo>
                    <a:cubicBezTo>
                      <a:pt x="138" y="135"/>
                      <a:pt x="138" y="135"/>
                      <a:pt x="138" y="135"/>
                    </a:cubicBezTo>
                    <a:cubicBezTo>
                      <a:pt x="122" y="130"/>
                      <a:pt x="100" y="124"/>
                      <a:pt x="79" y="123"/>
                    </a:cubicBezTo>
                    <a:cubicBezTo>
                      <a:pt x="74" y="122"/>
                      <a:pt x="80" y="122"/>
                      <a:pt x="78" y="121"/>
                    </a:cubicBezTo>
                    <a:cubicBezTo>
                      <a:pt x="58" y="120"/>
                      <a:pt x="44" y="114"/>
                      <a:pt x="23" y="113"/>
                    </a:cubicBezTo>
                    <a:cubicBezTo>
                      <a:pt x="10" y="111"/>
                      <a:pt x="0" y="113"/>
                      <a:pt x="0" y="113"/>
                    </a:cubicBezTo>
                    <a:cubicBezTo>
                      <a:pt x="31" y="117"/>
                      <a:pt x="53" y="123"/>
                      <a:pt x="78" y="130"/>
                    </a:cubicBezTo>
                    <a:close/>
                    <a:moveTo>
                      <a:pt x="656" y="33"/>
                    </a:moveTo>
                    <a:cubicBezTo>
                      <a:pt x="656" y="33"/>
                      <a:pt x="656" y="33"/>
                      <a:pt x="656" y="33"/>
                    </a:cubicBezTo>
                    <a:moveTo>
                      <a:pt x="655" y="33"/>
                    </a:moveTo>
                    <a:cubicBezTo>
                      <a:pt x="655" y="33"/>
                      <a:pt x="655" y="33"/>
                      <a:pt x="655" y="33"/>
                    </a:cubicBezTo>
                    <a:cubicBezTo>
                      <a:pt x="656" y="33"/>
                      <a:pt x="656" y="33"/>
                      <a:pt x="655" y="33"/>
                    </a:cubicBezTo>
                    <a:close/>
                    <a:moveTo>
                      <a:pt x="650" y="3"/>
                    </a:moveTo>
                    <a:cubicBezTo>
                      <a:pt x="650" y="3"/>
                      <a:pt x="650" y="4"/>
                      <a:pt x="650" y="4"/>
                    </a:cubicBezTo>
                    <a:cubicBezTo>
                      <a:pt x="650" y="4"/>
                      <a:pt x="649" y="4"/>
                      <a:pt x="648" y="5"/>
                    </a:cubicBezTo>
                    <a:cubicBezTo>
                      <a:pt x="648" y="4"/>
                      <a:pt x="648" y="3"/>
                      <a:pt x="650" y="3"/>
                    </a:cubicBezTo>
                    <a:close/>
                    <a:moveTo>
                      <a:pt x="649" y="34"/>
                    </a:moveTo>
                    <a:cubicBezTo>
                      <a:pt x="650" y="34"/>
                      <a:pt x="651" y="34"/>
                      <a:pt x="653" y="34"/>
                    </a:cubicBezTo>
                    <a:cubicBezTo>
                      <a:pt x="653" y="33"/>
                      <a:pt x="653" y="33"/>
                      <a:pt x="653" y="33"/>
                    </a:cubicBezTo>
                    <a:cubicBezTo>
                      <a:pt x="653" y="34"/>
                      <a:pt x="653" y="34"/>
                      <a:pt x="653" y="34"/>
                    </a:cubicBezTo>
                    <a:cubicBezTo>
                      <a:pt x="654" y="34"/>
                      <a:pt x="655" y="33"/>
                      <a:pt x="655" y="33"/>
                    </a:cubicBezTo>
                    <a:cubicBezTo>
                      <a:pt x="654" y="34"/>
                      <a:pt x="654" y="34"/>
                      <a:pt x="653" y="34"/>
                    </a:cubicBezTo>
                    <a:cubicBezTo>
                      <a:pt x="653" y="34"/>
                      <a:pt x="653" y="35"/>
                      <a:pt x="652" y="35"/>
                    </a:cubicBezTo>
                    <a:cubicBezTo>
                      <a:pt x="652" y="35"/>
                      <a:pt x="652" y="35"/>
                      <a:pt x="652" y="35"/>
                    </a:cubicBezTo>
                    <a:cubicBezTo>
                      <a:pt x="652" y="35"/>
                      <a:pt x="651" y="35"/>
                      <a:pt x="650" y="35"/>
                    </a:cubicBezTo>
                    <a:cubicBezTo>
                      <a:pt x="649" y="35"/>
                      <a:pt x="649" y="35"/>
                      <a:pt x="649" y="35"/>
                    </a:cubicBezTo>
                    <a:cubicBezTo>
                      <a:pt x="647" y="36"/>
                      <a:pt x="650" y="36"/>
                      <a:pt x="648" y="37"/>
                    </a:cubicBezTo>
                    <a:cubicBezTo>
                      <a:pt x="646" y="37"/>
                      <a:pt x="644" y="37"/>
                      <a:pt x="643" y="37"/>
                    </a:cubicBezTo>
                    <a:cubicBezTo>
                      <a:pt x="643" y="36"/>
                      <a:pt x="646" y="35"/>
                      <a:pt x="640" y="34"/>
                    </a:cubicBezTo>
                    <a:cubicBezTo>
                      <a:pt x="644" y="33"/>
                      <a:pt x="649" y="35"/>
                      <a:pt x="649" y="34"/>
                    </a:cubicBezTo>
                    <a:close/>
                    <a:moveTo>
                      <a:pt x="539" y="91"/>
                    </a:moveTo>
                    <a:cubicBezTo>
                      <a:pt x="541" y="91"/>
                      <a:pt x="537" y="92"/>
                      <a:pt x="538" y="92"/>
                    </a:cubicBezTo>
                    <a:cubicBezTo>
                      <a:pt x="537" y="92"/>
                      <a:pt x="535" y="93"/>
                      <a:pt x="535" y="92"/>
                    </a:cubicBezTo>
                    <a:cubicBezTo>
                      <a:pt x="538" y="92"/>
                      <a:pt x="539" y="91"/>
                      <a:pt x="539" y="91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23"/>
            <p:cNvSpPr txBox="1"/>
            <p:nvPr/>
          </p:nvSpPr>
          <p:spPr>
            <a:xfrm>
              <a:off x="2113292" y="2044150"/>
              <a:ext cx="1569660" cy="369332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1600" b="1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6" name="文本框 68"/>
            <p:cNvSpPr txBox="1"/>
            <p:nvPr/>
          </p:nvSpPr>
          <p:spPr>
            <a:xfrm>
              <a:off x="2974675" y="2596141"/>
              <a:ext cx="997222" cy="232958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r>
                <a:rPr lang="zh-CN" altLang="en-US" sz="1100" b="1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关键词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2089064" y="3006510"/>
              <a:ext cx="1857375" cy="332399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 fontScale="92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>
                  <a:solidFill>
                    <a:schemeClr val="dk1">
                      <a:lumMod val="100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此部分内容作为文字排版占位显示（建议使用主题字体）</a:t>
              </a:r>
            </a:p>
          </p:txBody>
        </p:sp>
        <p:sp>
          <p:nvSpPr>
            <p:cNvPr id="8" name="文本框 70"/>
            <p:cNvSpPr txBox="1"/>
            <p:nvPr/>
          </p:nvSpPr>
          <p:spPr>
            <a:xfrm>
              <a:off x="2113292" y="2376907"/>
              <a:ext cx="708527" cy="492443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92500" lnSpcReduction="20000"/>
            </a:bodyPr>
            <a:lstStyle/>
            <a:p>
              <a:r>
                <a:rPr lang="en-US" sz="3200">
                  <a:solidFill>
                    <a:schemeClr val="accent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45%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204141" y="2012418"/>
              <a:ext cx="3971468" cy="3365468"/>
              <a:chOff x="6023992" y="1726102"/>
              <a:chExt cx="3971468" cy="3365468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6023992" y="1726102"/>
                <a:ext cx="3960440" cy="700515"/>
                <a:chOff x="5403632" y="1998273"/>
                <a:chExt cx="3960440" cy="700515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5403632" y="2028913"/>
                  <a:ext cx="399214" cy="399214"/>
                  <a:chOff x="0" y="0"/>
                  <a:chExt cx="767929" cy="767929"/>
                </a:xfrm>
              </p:grpSpPr>
              <p:sp>
                <p:nvSpPr>
                  <p:cNvPr id="36" name="任意多边形: 形状 35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>
                      <a:latin typeface="+mn-lt"/>
                      <a:ea typeface="+mn-ea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" name="任意多边形: 形状 36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>
                      <a:latin typeface="+mn-lt"/>
                      <a:ea typeface="+mn-ea"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3" name="组合 32"/>
                <p:cNvGrpSpPr/>
                <p:nvPr/>
              </p:nvGrpSpPr>
              <p:grpSpPr>
                <a:xfrm>
                  <a:off x="5802845" y="1998273"/>
                  <a:ext cx="3561227" cy="700515"/>
                  <a:chOff x="6729846" y="3935367"/>
                  <a:chExt cx="3561227" cy="700515"/>
                </a:xfrm>
              </p:grpSpPr>
              <p:sp>
                <p:nvSpPr>
                  <p:cNvPr id="34" name="矩形 33"/>
                  <p:cNvSpPr/>
                  <p:nvPr/>
                </p:nvSpPr>
                <p:spPr>
                  <a:xfrm>
                    <a:off x="6729846" y="3935367"/>
                    <a:ext cx="3561227" cy="215444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 fontScale="92500" lnSpcReduction="20000"/>
                  </a:bodyPr>
                  <a:lstStyle/>
                  <a:p>
                    <a:r>
                      <a:rPr lang="zh-CN" altLang="en-US" sz="1400" b="1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标题文本预设</a:t>
                    </a:r>
                  </a:p>
                </p:txBody>
              </p:sp>
              <p:sp>
                <p:nvSpPr>
                  <p:cNvPr id="35" name="矩形 34"/>
                  <p:cNvSpPr/>
                  <p:nvPr/>
                </p:nvSpPr>
                <p:spPr>
                  <a:xfrm>
                    <a:off x="6729846" y="4150812"/>
                    <a:ext cx="3561227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 fontScale="70000" lnSpcReduction="20000"/>
                  </a:bodyPr>
                  <a:lstStyle/>
                  <a:p>
                    <a:r>
                      <a:rPr lang="zh-CN" altLang="en-US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在</a:t>
                    </a:r>
                    <a:r>
                      <a:rPr lang="en-US" altLang="zh-CN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PPT</a:t>
                    </a:r>
                    <a:r>
                      <a:rPr lang="zh-CN" altLang="en-US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文档下中英文各使用一种字体以保持全文档统一通常规则为在</a:t>
                    </a:r>
                    <a:r>
                      <a:rPr lang="en-US" altLang="zh-CN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PPT</a:t>
                    </a:r>
                    <a:r>
                      <a:rPr lang="zh-CN" altLang="en-US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文档下中英文各使用一种字体以保持全文档统一通常规则为在</a:t>
                    </a:r>
                    <a:r>
                      <a:rPr lang="en-US" altLang="zh-CN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PPT</a:t>
                    </a:r>
                    <a:r>
                      <a:rPr lang="zh-CN" altLang="en-US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文档下中英文各使用一种字体以保持全文档统一</a:t>
                    </a:r>
                  </a:p>
                </p:txBody>
              </p:sp>
            </p:grpSp>
          </p:grpSp>
          <p:grpSp>
            <p:nvGrpSpPr>
              <p:cNvPr id="11" name="组合 10"/>
              <p:cNvGrpSpPr/>
              <p:nvPr/>
            </p:nvGrpSpPr>
            <p:grpSpPr>
              <a:xfrm>
                <a:off x="6023992" y="2614420"/>
                <a:ext cx="3971468" cy="700515"/>
                <a:chOff x="5403632" y="2988092"/>
                <a:chExt cx="3971468" cy="700515"/>
              </a:xfrm>
            </p:grpSpPr>
            <p:grpSp>
              <p:nvGrpSpPr>
                <p:cNvPr id="26" name="组合 25"/>
                <p:cNvGrpSpPr/>
                <p:nvPr/>
              </p:nvGrpSpPr>
              <p:grpSpPr>
                <a:xfrm>
                  <a:off x="5403632" y="3066578"/>
                  <a:ext cx="399214" cy="399214"/>
                  <a:chOff x="0" y="0"/>
                  <a:chExt cx="767929" cy="767929"/>
                </a:xfrm>
              </p:grpSpPr>
              <p:sp>
                <p:nvSpPr>
                  <p:cNvPr id="30" name="任意多边形: 形状 29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>
                      <a:latin typeface="+mn-lt"/>
                      <a:ea typeface="+mn-ea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1" name="任意多边形: 形状 30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>
                      <a:latin typeface="+mn-lt"/>
                      <a:ea typeface="+mn-ea"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27" name="组合 26"/>
                <p:cNvGrpSpPr/>
                <p:nvPr/>
              </p:nvGrpSpPr>
              <p:grpSpPr>
                <a:xfrm>
                  <a:off x="5813873" y="2988092"/>
                  <a:ext cx="3561227" cy="700515"/>
                  <a:chOff x="6729846" y="3935367"/>
                  <a:chExt cx="3561227" cy="700515"/>
                </a:xfrm>
              </p:grpSpPr>
              <p:sp>
                <p:nvSpPr>
                  <p:cNvPr id="28" name="矩形 27"/>
                  <p:cNvSpPr/>
                  <p:nvPr/>
                </p:nvSpPr>
                <p:spPr>
                  <a:xfrm>
                    <a:off x="6729846" y="3935367"/>
                    <a:ext cx="3561227" cy="215444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 fontScale="92500" lnSpcReduction="20000"/>
                  </a:bodyPr>
                  <a:lstStyle/>
                  <a:p>
                    <a:r>
                      <a:rPr lang="zh-CN" altLang="en-US" sz="1400" b="1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标题文本预设</a:t>
                    </a:r>
                  </a:p>
                </p:txBody>
              </p:sp>
              <p:sp>
                <p:nvSpPr>
                  <p:cNvPr id="29" name="矩形 28"/>
                  <p:cNvSpPr/>
                  <p:nvPr/>
                </p:nvSpPr>
                <p:spPr>
                  <a:xfrm>
                    <a:off x="6729846" y="4150812"/>
                    <a:ext cx="3561227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 fontScale="70000" lnSpcReduction="20000"/>
                  </a:bodyPr>
                  <a:lstStyle/>
                  <a:p>
                    <a:r>
                      <a:rPr lang="zh-CN" altLang="en-US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在</a:t>
                    </a:r>
                    <a:r>
                      <a:rPr lang="en-US" altLang="zh-CN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PPT</a:t>
                    </a:r>
                    <a:r>
                      <a:rPr lang="zh-CN" altLang="en-US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文档下中英文各使用一种字体以保持全文档统一通常规则为在</a:t>
                    </a:r>
                    <a:r>
                      <a:rPr lang="en-US" altLang="zh-CN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PPT</a:t>
                    </a:r>
                    <a:r>
                      <a:rPr lang="zh-CN" altLang="en-US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文档下中英文各使用一种字体以保持全文档统一通常规则为在</a:t>
                    </a:r>
                    <a:r>
                      <a:rPr lang="en-US" altLang="zh-CN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PPT</a:t>
                    </a:r>
                    <a:r>
                      <a:rPr lang="zh-CN" altLang="en-US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文档下中英文各使用一种字体以保持全文档统一</a:t>
                    </a:r>
                  </a:p>
                </p:txBody>
              </p:sp>
            </p:grpSp>
          </p:grpSp>
          <p:grpSp>
            <p:nvGrpSpPr>
              <p:cNvPr id="12" name="组合 11"/>
              <p:cNvGrpSpPr/>
              <p:nvPr/>
            </p:nvGrpSpPr>
            <p:grpSpPr>
              <a:xfrm>
                <a:off x="6023992" y="3502738"/>
                <a:ext cx="3960440" cy="700515"/>
                <a:chOff x="5403632" y="4279235"/>
                <a:chExt cx="3960440" cy="700515"/>
              </a:xfrm>
            </p:grpSpPr>
            <p:grpSp>
              <p:nvGrpSpPr>
                <p:cNvPr id="20" name="组合 19"/>
                <p:cNvGrpSpPr/>
                <p:nvPr/>
              </p:nvGrpSpPr>
              <p:grpSpPr>
                <a:xfrm>
                  <a:off x="5403632" y="4279235"/>
                  <a:ext cx="399214" cy="399214"/>
                  <a:chOff x="0" y="0"/>
                  <a:chExt cx="767929" cy="767929"/>
                </a:xfrm>
              </p:grpSpPr>
              <p:sp>
                <p:nvSpPr>
                  <p:cNvPr id="24" name="任意多边形: 形状 23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>
                      <a:latin typeface="+mn-lt"/>
                      <a:ea typeface="+mn-ea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5" name="任意多边形: 形状 24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>
                      <a:latin typeface="+mn-lt"/>
                      <a:ea typeface="+mn-ea"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21" name="组合 20"/>
                <p:cNvGrpSpPr/>
                <p:nvPr/>
              </p:nvGrpSpPr>
              <p:grpSpPr>
                <a:xfrm>
                  <a:off x="5802845" y="4279235"/>
                  <a:ext cx="3561227" cy="700515"/>
                  <a:chOff x="6729846" y="3935367"/>
                  <a:chExt cx="3561227" cy="700515"/>
                </a:xfrm>
              </p:grpSpPr>
              <p:sp>
                <p:nvSpPr>
                  <p:cNvPr id="22" name="矩形 21"/>
                  <p:cNvSpPr/>
                  <p:nvPr/>
                </p:nvSpPr>
                <p:spPr>
                  <a:xfrm>
                    <a:off x="6729846" y="3935367"/>
                    <a:ext cx="3561227" cy="215444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 fontScale="92500" lnSpcReduction="20000"/>
                  </a:bodyPr>
                  <a:lstStyle/>
                  <a:p>
                    <a:r>
                      <a:rPr lang="zh-CN" altLang="en-US" sz="1400" b="1">
                        <a:solidFill>
                          <a:schemeClr val="accent3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标题文本预设</a:t>
                    </a:r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>
                    <a:off x="6729846" y="4150812"/>
                    <a:ext cx="3561227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 fontScale="70000" lnSpcReduction="20000"/>
                  </a:bodyPr>
                  <a:lstStyle/>
                  <a:p>
                    <a:r>
                      <a:rPr lang="zh-CN" altLang="en-US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在</a:t>
                    </a:r>
                    <a:r>
                      <a:rPr lang="en-US" altLang="zh-CN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PPT</a:t>
                    </a:r>
                    <a:r>
                      <a:rPr lang="zh-CN" altLang="en-US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文档下中英文各使用一种字体以保持全文档统一通常规则为在</a:t>
                    </a:r>
                    <a:r>
                      <a:rPr lang="en-US" altLang="zh-CN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PPT</a:t>
                    </a:r>
                    <a:r>
                      <a:rPr lang="zh-CN" altLang="en-US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文档下中英文各使用一种字体以保持全文档统一通常规则为在</a:t>
                    </a:r>
                    <a:r>
                      <a:rPr lang="en-US" altLang="zh-CN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PPT</a:t>
                    </a:r>
                    <a:r>
                      <a:rPr lang="zh-CN" altLang="en-US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文档下中英文各使用一种字体以保持全文档统一</a:t>
                    </a:r>
                  </a:p>
                </p:txBody>
              </p:sp>
            </p:grpSp>
          </p:grpSp>
          <p:grpSp>
            <p:nvGrpSpPr>
              <p:cNvPr id="13" name="组合 12"/>
              <p:cNvGrpSpPr/>
              <p:nvPr/>
            </p:nvGrpSpPr>
            <p:grpSpPr>
              <a:xfrm>
                <a:off x="6023992" y="4391055"/>
                <a:ext cx="3960440" cy="700515"/>
                <a:chOff x="5403632" y="4279235"/>
                <a:chExt cx="3960440" cy="700515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5403632" y="4279235"/>
                  <a:ext cx="399214" cy="399214"/>
                  <a:chOff x="0" y="0"/>
                  <a:chExt cx="767929" cy="767929"/>
                </a:xfrm>
              </p:grpSpPr>
              <p:sp>
                <p:nvSpPr>
                  <p:cNvPr id="18" name="任意多边形: 形状 17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>
                      <a:latin typeface="+mn-lt"/>
                      <a:ea typeface="+mn-ea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" name="任意多边形: 形状 18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>
                      <a:latin typeface="+mn-lt"/>
                      <a:ea typeface="+mn-ea"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5" name="组合 14"/>
                <p:cNvGrpSpPr/>
                <p:nvPr/>
              </p:nvGrpSpPr>
              <p:grpSpPr>
                <a:xfrm>
                  <a:off x="5802845" y="4279235"/>
                  <a:ext cx="3561227" cy="700515"/>
                  <a:chOff x="6729846" y="3935367"/>
                  <a:chExt cx="3561227" cy="700515"/>
                </a:xfrm>
              </p:grpSpPr>
              <p:sp>
                <p:nvSpPr>
                  <p:cNvPr id="16" name="矩形 15"/>
                  <p:cNvSpPr/>
                  <p:nvPr/>
                </p:nvSpPr>
                <p:spPr>
                  <a:xfrm>
                    <a:off x="6729846" y="3935367"/>
                    <a:ext cx="3561227" cy="215444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 fontScale="92500" lnSpcReduction="20000"/>
                  </a:bodyPr>
                  <a:lstStyle/>
                  <a:p>
                    <a:r>
                      <a:rPr lang="zh-CN" altLang="en-US" sz="1400" b="1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标题文本预设</a:t>
                    </a:r>
                  </a:p>
                </p:txBody>
              </p:sp>
              <p:sp>
                <p:nvSpPr>
                  <p:cNvPr id="17" name="矩形 16"/>
                  <p:cNvSpPr/>
                  <p:nvPr/>
                </p:nvSpPr>
                <p:spPr>
                  <a:xfrm>
                    <a:off x="6729846" y="4150812"/>
                    <a:ext cx="3561227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 fontScale="70000" lnSpcReduction="20000"/>
                  </a:bodyPr>
                  <a:lstStyle/>
                  <a:p>
                    <a:r>
                      <a:rPr lang="zh-CN" altLang="en-US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在</a:t>
                    </a:r>
                    <a:r>
                      <a:rPr lang="en-US" altLang="zh-CN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PPT</a:t>
                    </a:r>
                    <a:r>
                      <a:rPr lang="zh-CN" altLang="en-US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文档下中英文各使用一种字体以保持全文档统一通常规则为在</a:t>
                    </a:r>
                    <a:r>
                      <a:rPr lang="en-US" altLang="zh-CN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PPT</a:t>
                    </a:r>
                    <a:r>
                      <a:rPr lang="zh-CN" altLang="en-US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文档下中英文各使用一种字体以保持全文档统一通常规则为在</a:t>
                    </a:r>
                    <a:r>
                      <a:rPr lang="en-US" altLang="zh-CN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PPT</a:t>
                    </a:r>
                    <a:r>
                      <a:rPr lang="zh-CN" altLang="en-US" sz="105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文档下中英文各使用一种字体以保持全文档统一</a:t>
                    </a:r>
                  </a:p>
                </p:txBody>
              </p:sp>
            </p:grpSp>
          </p:grpSp>
        </p:grp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F845D0B9-D6E3-4F13-B997-9701E87C58B3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960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>
            <a:extLst>
              <a:ext uri="{FF2B5EF4-FFF2-40B4-BE49-F238E27FC236}">
                <a16:creationId xmlns:a16="http://schemas.microsoft.com/office/drawing/2014/main" id="{DD807E95-B492-41A1-89A0-3EF7BECCEDD5}"/>
              </a:ext>
            </a:extLst>
          </p:cNvPr>
          <p:cNvSpPr>
            <a:spLocks/>
          </p:cNvSpPr>
          <p:nvPr/>
        </p:nvSpPr>
        <p:spPr bwMode="auto">
          <a:xfrm>
            <a:off x="1184918" y="1499054"/>
            <a:ext cx="2160240" cy="2161575"/>
          </a:xfrm>
          <a:custGeom>
            <a:avLst/>
            <a:gdLst>
              <a:gd name="T0" fmla="*/ 1882 w 3765"/>
              <a:gd name="T1" fmla="*/ 0 h 3766"/>
              <a:gd name="T2" fmla="*/ 0 w 3765"/>
              <a:gd name="T3" fmla="*/ 1883 h 3766"/>
              <a:gd name="T4" fmla="*/ 1882 w 3765"/>
              <a:gd name="T5" fmla="*/ 3766 h 3766"/>
              <a:gd name="T6" fmla="*/ 3765 w 3765"/>
              <a:gd name="T7" fmla="*/ 1883 h 3766"/>
              <a:gd name="T8" fmla="*/ 3765 w 3765"/>
              <a:gd name="T9" fmla="*/ 0 h 3766"/>
              <a:gd name="T10" fmla="*/ 1882 w 3765"/>
              <a:gd name="T11" fmla="*/ 0 h 3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65" h="3766">
                <a:moveTo>
                  <a:pt x="1882" y="0"/>
                </a:moveTo>
                <a:cubicBezTo>
                  <a:pt x="843" y="0"/>
                  <a:pt x="0" y="843"/>
                  <a:pt x="0" y="1883"/>
                </a:cubicBezTo>
                <a:cubicBezTo>
                  <a:pt x="0" y="2923"/>
                  <a:pt x="843" y="3766"/>
                  <a:pt x="1882" y="3766"/>
                </a:cubicBezTo>
                <a:cubicBezTo>
                  <a:pt x="2922" y="3766"/>
                  <a:pt x="3765" y="2923"/>
                  <a:pt x="3765" y="1883"/>
                </a:cubicBezTo>
                <a:cubicBezTo>
                  <a:pt x="3765" y="0"/>
                  <a:pt x="3765" y="0"/>
                  <a:pt x="3765" y="0"/>
                </a:cubicBezTo>
                <a:cubicBezTo>
                  <a:pt x="1882" y="0"/>
                  <a:pt x="1882" y="0"/>
                  <a:pt x="1882" y="0"/>
                </a:cubicBezTo>
              </a:path>
            </a:pathLst>
          </a:custGeom>
          <a:solidFill>
            <a:srgbClr val="3391AA"/>
          </a:solidFill>
          <a:ln>
            <a:noFill/>
          </a:ln>
          <a:effectLst>
            <a:outerShdw blurRad="254000" dist="1143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103738" y="3468426"/>
            <a:ext cx="3142764" cy="468262"/>
            <a:chOff x="4890904" y="3112958"/>
            <a:chExt cx="3142764" cy="468262"/>
          </a:xfrm>
        </p:grpSpPr>
        <p:sp>
          <p:nvSpPr>
            <p:cNvPr id="10" name="Diamond 26"/>
            <p:cNvSpPr/>
            <p:nvPr/>
          </p:nvSpPr>
          <p:spPr>
            <a:xfrm>
              <a:off x="4890904" y="3112958"/>
              <a:ext cx="468262" cy="46826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11" name="Group 27"/>
            <p:cNvGrpSpPr/>
            <p:nvPr/>
          </p:nvGrpSpPr>
          <p:grpSpPr>
            <a:xfrm>
              <a:off x="5061738" y="3135877"/>
              <a:ext cx="2971930" cy="422424"/>
              <a:chOff x="6444107" y="1469392"/>
              <a:chExt cx="4232109" cy="563232"/>
            </a:xfrm>
          </p:grpSpPr>
          <p:sp>
            <p:nvSpPr>
              <p:cNvPr id="24" name="TextBox 48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5" name="TextBox 49"/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103738" y="2809494"/>
            <a:ext cx="3142764" cy="468262"/>
            <a:chOff x="4890904" y="2454026"/>
            <a:chExt cx="3142764" cy="468262"/>
          </a:xfrm>
        </p:grpSpPr>
        <p:sp>
          <p:nvSpPr>
            <p:cNvPr id="12" name="Diamond 28"/>
            <p:cNvSpPr/>
            <p:nvPr/>
          </p:nvSpPr>
          <p:spPr>
            <a:xfrm>
              <a:off x="4890904" y="2454026"/>
              <a:ext cx="468262" cy="46826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13" name="Group 29"/>
            <p:cNvGrpSpPr/>
            <p:nvPr/>
          </p:nvGrpSpPr>
          <p:grpSpPr>
            <a:xfrm>
              <a:off x="5061738" y="2476945"/>
              <a:ext cx="2971930" cy="422424"/>
              <a:chOff x="6444107" y="1469392"/>
              <a:chExt cx="4232109" cy="563232"/>
            </a:xfrm>
          </p:grpSpPr>
          <p:sp>
            <p:nvSpPr>
              <p:cNvPr id="22" name="TextBox 39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3" name="TextBox 40"/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103738" y="2150562"/>
            <a:ext cx="3142764" cy="468262"/>
            <a:chOff x="4890904" y="1795094"/>
            <a:chExt cx="3142764" cy="468262"/>
          </a:xfrm>
        </p:grpSpPr>
        <p:sp>
          <p:nvSpPr>
            <p:cNvPr id="14" name="Diamond 30"/>
            <p:cNvSpPr/>
            <p:nvPr/>
          </p:nvSpPr>
          <p:spPr>
            <a:xfrm>
              <a:off x="4890904" y="1795094"/>
              <a:ext cx="468262" cy="46826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15" name="Group 31"/>
            <p:cNvGrpSpPr/>
            <p:nvPr/>
          </p:nvGrpSpPr>
          <p:grpSpPr>
            <a:xfrm>
              <a:off x="5061738" y="1818013"/>
              <a:ext cx="2971930" cy="422424"/>
              <a:chOff x="6444107" y="1469392"/>
              <a:chExt cx="4232109" cy="563232"/>
            </a:xfrm>
          </p:grpSpPr>
          <p:sp>
            <p:nvSpPr>
              <p:cNvPr id="20" name="TextBox 37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1" name="TextBox 38"/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103738" y="1491630"/>
            <a:ext cx="3142762" cy="468262"/>
            <a:chOff x="4890906" y="1136162"/>
            <a:chExt cx="3142762" cy="468262"/>
          </a:xfrm>
        </p:grpSpPr>
        <p:sp>
          <p:nvSpPr>
            <p:cNvPr id="16" name="Diamond 32"/>
            <p:cNvSpPr/>
            <p:nvPr/>
          </p:nvSpPr>
          <p:spPr>
            <a:xfrm>
              <a:off x="4890906" y="1136162"/>
              <a:ext cx="468262" cy="46826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17" name="Group 33"/>
            <p:cNvGrpSpPr/>
            <p:nvPr/>
          </p:nvGrpSpPr>
          <p:grpSpPr>
            <a:xfrm>
              <a:off x="5061738" y="1159081"/>
              <a:ext cx="2971930" cy="422424"/>
              <a:chOff x="6444107" y="1469392"/>
              <a:chExt cx="4232109" cy="563232"/>
            </a:xfrm>
          </p:grpSpPr>
          <p:sp>
            <p:nvSpPr>
              <p:cNvPr id="18" name="TextBox 34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9" name="TextBox 36"/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sp>
        <p:nvSpPr>
          <p:cNvPr id="37" name="Arrow: Pentagon 2"/>
          <p:cNvSpPr/>
          <p:nvPr/>
        </p:nvSpPr>
        <p:spPr bwMode="auto">
          <a:xfrm>
            <a:off x="1554096" y="1693358"/>
            <a:ext cx="1801718" cy="1652856"/>
          </a:xfrm>
          <a:prstGeom prst="homePlate">
            <a:avLst/>
          </a:prstGeom>
          <a:noFill/>
          <a:ln w="19050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目录</a:t>
            </a:r>
            <a:endParaRPr lang="en-US" altLang="zh-CN" sz="40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CONTENT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A94E903-0998-459B-AEE4-61BEACAA637C}"/>
              </a:ext>
            </a:extLst>
          </p:cNvPr>
          <p:cNvGrpSpPr/>
          <p:nvPr/>
        </p:nvGrpSpPr>
        <p:grpSpPr>
          <a:xfrm>
            <a:off x="5076056" y="1040998"/>
            <a:ext cx="5869334" cy="5143500"/>
            <a:chOff x="5076056" y="1040998"/>
            <a:chExt cx="5869334" cy="5143500"/>
          </a:xfrm>
        </p:grpSpPr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F3BB2E60-C5A5-4446-9C76-E1229D539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056" y="1040998"/>
              <a:ext cx="5869334" cy="5143500"/>
            </a:xfrm>
            <a:custGeom>
              <a:avLst/>
              <a:gdLst>
                <a:gd name="T0" fmla="*/ 0 w 2911"/>
                <a:gd name="T1" fmla="*/ 3258 h 3843"/>
                <a:gd name="T2" fmla="*/ 0 w 2911"/>
                <a:gd name="T3" fmla="*/ 3843 h 3843"/>
                <a:gd name="T4" fmla="*/ 2911 w 2911"/>
                <a:gd name="T5" fmla="*/ 3843 h 3843"/>
                <a:gd name="T6" fmla="*/ 2911 w 2911"/>
                <a:gd name="T7" fmla="*/ 0 h 3843"/>
                <a:gd name="T8" fmla="*/ 2468 w 2911"/>
                <a:gd name="T9" fmla="*/ 0 h 3843"/>
                <a:gd name="T10" fmla="*/ 0 w 2911"/>
                <a:gd name="T11" fmla="*/ 3258 h 3843"/>
                <a:gd name="connsiteX0" fmla="*/ 8478 w 10000"/>
                <a:gd name="connsiteY0" fmla="*/ 0 h 10000"/>
                <a:gd name="connsiteX1" fmla="*/ 0 w 10000"/>
                <a:gd name="connsiteY1" fmla="*/ 10000 h 10000"/>
                <a:gd name="connsiteX2" fmla="*/ 10000 w 10000"/>
                <a:gd name="connsiteY2" fmla="*/ 10000 h 10000"/>
                <a:gd name="connsiteX3" fmla="*/ 10000 w 10000"/>
                <a:gd name="connsiteY3" fmla="*/ 0 h 10000"/>
                <a:gd name="connsiteX4" fmla="*/ 8478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478" y="0"/>
                  </a:moveTo>
                  <a:lnTo>
                    <a:pt x="0" y="10000"/>
                  </a:lnTo>
                  <a:lnTo>
                    <a:pt x="10000" y="10000"/>
                  </a:lnTo>
                  <a:lnTo>
                    <a:pt x="10000" y="0"/>
                  </a:lnTo>
                  <a:lnTo>
                    <a:pt x="8478" y="0"/>
                  </a:lnTo>
                  <a:close/>
                </a:path>
              </a:pathLst>
            </a:custGeom>
            <a:solidFill>
              <a:srgbClr val="339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F63E346-6BE2-4D09-B224-1C6333CD3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056" y="1040998"/>
              <a:ext cx="5869334" cy="5143500"/>
            </a:xfrm>
            <a:custGeom>
              <a:avLst/>
              <a:gdLst>
                <a:gd name="T0" fmla="*/ 0 w 2911"/>
                <a:gd name="T1" fmla="*/ 3843 h 3843"/>
                <a:gd name="T2" fmla="*/ 2911 w 2911"/>
                <a:gd name="T3" fmla="*/ 3843 h 3843"/>
                <a:gd name="T4" fmla="*/ 2911 w 2911"/>
                <a:gd name="T5" fmla="*/ 0 h 3843"/>
                <a:gd name="T6" fmla="*/ 0 w 2911"/>
                <a:gd name="T7" fmla="*/ 3843 h 3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1" h="3843">
                  <a:moveTo>
                    <a:pt x="0" y="3843"/>
                  </a:moveTo>
                  <a:lnTo>
                    <a:pt x="2911" y="3843"/>
                  </a:lnTo>
                  <a:lnTo>
                    <a:pt x="2911" y="0"/>
                  </a:lnTo>
                  <a:lnTo>
                    <a:pt x="0" y="3843"/>
                  </a:lnTo>
                  <a:close/>
                </a:path>
              </a:pathLst>
            </a:custGeom>
            <a:solidFill>
              <a:srgbClr val="336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34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0">
            <a:extLst>
              <a:ext uri="{FF2B5EF4-FFF2-40B4-BE49-F238E27FC236}">
                <a16:creationId xmlns:a16="http://schemas.microsoft.com/office/drawing/2014/main" id="{E93CA573-59CF-48BC-A31F-8EE266BAB0A4}"/>
              </a:ext>
            </a:extLst>
          </p:cNvPr>
          <p:cNvGrpSpPr/>
          <p:nvPr/>
        </p:nvGrpSpPr>
        <p:grpSpPr>
          <a:xfrm>
            <a:off x="1266389" y="770109"/>
            <a:ext cx="6598564" cy="3283486"/>
            <a:chOff x="538820" y="1131561"/>
            <a:chExt cx="5818996" cy="2895566"/>
          </a:xfrm>
          <a:solidFill>
            <a:schemeClr val="bg1">
              <a:lumMod val="85000"/>
            </a:schemeClr>
          </a:solidFill>
        </p:grpSpPr>
        <p:grpSp>
          <p:nvGrpSpPr>
            <p:cNvPr id="41" name="Group 11">
              <a:extLst>
                <a:ext uri="{FF2B5EF4-FFF2-40B4-BE49-F238E27FC236}">
                  <a16:creationId xmlns:a16="http://schemas.microsoft.com/office/drawing/2014/main" id="{CC3A94DD-9439-4125-8EA3-5F168DA13D58}"/>
                </a:ext>
              </a:extLst>
            </p:cNvPr>
            <p:cNvGrpSpPr/>
            <p:nvPr/>
          </p:nvGrpSpPr>
          <p:grpSpPr>
            <a:xfrm>
              <a:off x="2984523" y="2355982"/>
              <a:ext cx="1110009" cy="1241414"/>
              <a:chOff x="4097338" y="2217738"/>
              <a:chExt cx="1139825" cy="1274763"/>
            </a:xfrm>
            <a:grpFill/>
          </p:grpSpPr>
          <p:sp>
            <p:nvSpPr>
              <p:cNvPr id="212" name="iS1ide-Freeform: Shape 188">
                <a:extLst>
                  <a:ext uri="{FF2B5EF4-FFF2-40B4-BE49-F238E27FC236}">
                    <a16:creationId xmlns:a16="http://schemas.microsoft.com/office/drawing/2014/main" id="{DA52CEF3-FA48-42FC-9E5F-4D793B1335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225" y="3086100"/>
                <a:ext cx="120650" cy="233363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iS1ide-Freeform: Shape 189">
                <a:extLst>
                  <a:ext uri="{FF2B5EF4-FFF2-40B4-BE49-F238E27FC236}">
                    <a16:creationId xmlns:a16="http://schemas.microsoft.com/office/drawing/2014/main" id="{0B1860BC-7964-4377-B37E-4B538C77B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338" y="2217738"/>
                <a:ext cx="1139825" cy="1274763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2" name="Group 12">
              <a:extLst>
                <a:ext uri="{FF2B5EF4-FFF2-40B4-BE49-F238E27FC236}">
                  <a16:creationId xmlns:a16="http://schemas.microsoft.com/office/drawing/2014/main" id="{976F3236-6166-4A13-B0D6-FEE0BB4D00C7}"/>
                </a:ext>
              </a:extLst>
            </p:cNvPr>
            <p:cNvGrpSpPr/>
            <p:nvPr/>
          </p:nvGrpSpPr>
          <p:grpSpPr>
            <a:xfrm>
              <a:off x="1945649" y="2801188"/>
              <a:ext cx="759077" cy="1225939"/>
              <a:chOff x="3030538" y="2674938"/>
              <a:chExt cx="779463" cy="1258888"/>
            </a:xfrm>
            <a:grpFill/>
          </p:grpSpPr>
          <p:sp>
            <p:nvSpPr>
              <p:cNvPr id="210" name="íṡľíḍè-Freeform: Shape 186">
                <a:extLst>
                  <a:ext uri="{FF2B5EF4-FFF2-40B4-BE49-F238E27FC236}">
                    <a16:creationId xmlns:a16="http://schemas.microsoft.com/office/drawing/2014/main" id="{C52623B1-0D3F-40B8-8DBD-1554730BA6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713" y="2881313"/>
                <a:ext cx="39688" cy="317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íṡľíḍè-Freeform: Shape 187">
                <a:extLst>
                  <a:ext uri="{FF2B5EF4-FFF2-40B4-BE49-F238E27FC236}">
                    <a16:creationId xmlns:a16="http://schemas.microsoft.com/office/drawing/2014/main" id="{FFC5DBBD-3312-4101-80D1-50DA19AC2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538" y="2674938"/>
                <a:ext cx="779463" cy="1258888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3" name="Group 13">
              <a:extLst>
                <a:ext uri="{FF2B5EF4-FFF2-40B4-BE49-F238E27FC236}">
                  <a16:creationId xmlns:a16="http://schemas.microsoft.com/office/drawing/2014/main" id="{5E9E2879-701D-4170-8FF3-68487727E471}"/>
                </a:ext>
              </a:extLst>
            </p:cNvPr>
            <p:cNvGrpSpPr/>
            <p:nvPr/>
          </p:nvGrpSpPr>
          <p:grpSpPr>
            <a:xfrm>
              <a:off x="538820" y="1131561"/>
              <a:ext cx="2523073" cy="1757739"/>
              <a:chOff x="1585913" y="960438"/>
              <a:chExt cx="2590800" cy="1804987"/>
            </a:xfrm>
            <a:grpFill/>
          </p:grpSpPr>
          <p:sp>
            <p:nvSpPr>
              <p:cNvPr id="147" name="íṡľíḍè-Freeform: Shape 123">
                <a:extLst>
                  <a:ext uri="{FF2B5EF4-FFF2-40B4-BE49-F238E27FC236}">
                    <a16:creationId xmlns:a16="http://schemas.microsoft.com/office/drawing/2014/main" id="{4FA76FC8-3C03-4EE5-99B2-D080CAE87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9150" y="2703513"/>
                <a:ext cx="12700" cy="142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íṡľíḍè-Freeform: Shape 124">
                <a:extLst>
                  <a:ext uri="{FF2B5EF4-FFF2-40B4-BE49-F238E27FC236}">
                    <a16:creationId xmlns:a16="http://schemas.microsoft.com/office/drawing/2014/main" id="{E43F5C82-7986-45E6-8D59-3A23B3F32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388" y="1552575"/>
                <a:ext cx="169863" cy="77788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ṡľíḍè-Freeform: Shape 125">
                <a:extLst>
                  <a:ext uri="{FF2B5EF4-FFF2-40B4-BE49-F238E27FC236}">
                    <a16:creationId xmlns:a16="http://schemas.microsoft.com/office/drawing/2014/main" id="{D29634B9-8C8A-4B45-85FC-FFFF756F2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2487613"/>
                <a:ext cx="174625" cy="60325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ṡľíḍè-Freeform: Shape 126">
                <a:extLst>
                  <a:ext uri="{FF2B5EF4-FFF2-40B4-BE49-F238E27FC236}">
                    <a16:creationId xmlns:a16="http://schemas.microsoft.com/office/drawing/2014/main" id="{B8D1BE5E-812A-4943-85A0-44135FD36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613" y="2509838"/>
                <a:ext cx="9525" cy="111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íṡľíḍè-Freeform: Shape 127">
                <a:extLst>
                  <a:ext uri="{FF2B5EF4-FFF2-40B4-BE49-F238E27FC236}">
                    <a16:creationId xmlns:a16="http://schemas.microsoft.com/office/drawing/2014/main" id="{657F2C63-BA5C-4962-BF18-07D2FEBBE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2925" y="2568575"/>
                <a:ext cx="28575" cy="1428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íṡľíḍè-Freeform: Shape 128">
                <a:extLst>
                  <a:ext uri="{FF2B5EF4-FFF2-40B4-BE49-F238E27FC236}">
                    <a16:creationId xmlns:a16="http://schemas.microsoft.com/office/drawing/2014/main" id="{3808E28B-8ADB-43DE-B17F-C210565E1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568575"/>
                <a:ext cx="23813" cy="9525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ṡľíḍè-Freeform: Shape 129">
                <a:extLst>
                  <a:ext uri="{FF2B5EF4-FFF2-40B4-BE49-F238E27FC236}">
                    <a16:creationId xmlns:a16="http://schemas.microsoft.com/office/drawing/2014/main" id="{0863F7C7-D668-4ADF-95C8-D203E19ED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2543175"/>
                <a:ext cx="100013" cy="39688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íṡľíḍè-Freeform: Shape 130">
                <a:extLst>
                  <a:ext uri="{FF2B5EF4-FFF2-40B4-BE49-F238E27FC236}">
                    <a16:creationId xmlns:a16="http://schemas.microsoft.com/office/drawing/2014/main" id="{644A6785-C186-4A8B-854B-357B35616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6575" y="2455863"/>
                <a:ext cx="9525" cy="111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ṡľíḍè-Freeform: Shape 131">
                <a:extLst>
                  <a:ext uri="{FF2B5EF4-FFF2-40B4-BE49-F238E27FC236}">
                    <a16:creationId xmlns:a16="http://schemas.microsoft.com/office/drawing/2014/main" id="{16D9DD15-4961-4FDB-825F-6FF6189801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8638" y="2422525"/>
                <a:ext cx="14288" cy="47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íṡľíḍè-Freeform: Shape 132">
                <a:extLst>
                  <a:ext uri="{FF2B5EF4-FFF2-40B4-BE49-F238E27FC236}">
                    <a16:creationId xmlns:a16="http://schemas.microsoft.com/office/drawing/2014/main" id="{45B35BFE-E384-4568-B197-9FB8B9704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2428875"/>
                <a:ext cx="4763" cy="6350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ṡľíḍè-Freeform: Shape 133">
                <a:extLst>
                  <a:ext uri="{FF2B5EF4-FFF2-40B4-BE49-F238E27FC236}">
                    <a16:creationId xmlns:a16="http://schemas.microsoft.com/office/drawing/2014/main" id="{4E8C8828-965F-4081-B06D-D53D2D172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363" y="2517775"/>
                <a:ext cx="11113" cy="79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íṡľíḍè-Freeform: Shape 134">
                <a:extLst>
                  <a:ext uri="{FF2B5EF4-FFF2-40B4-BE49-F238E27FC236}">
                    <a16:creationId xmlns:a16="http://schemas.microsoft.com/office/drawing/2014/main" id="{0199573C-2D40-4C8A-8D4E-04F1FE0FC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1875" y="1979613"/>
                <a:ext cx="966788" cy="473075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íṡľíḍè-Freeform: Shape 135">
                <a:extLst>
                  <a:ext uri="{FF2B5EF4-FFF2-40B4-BE49-F238E27FC236}">
                    <a16:creationId xmlns:a16="http://schemas.microsoft.com/office/drawing/2014/main" id="{3F4E459D-8B90-40D1-AD3D-256318428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413" y="1400175"/>
                <a:ext cx="1425575" cy="736600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ṡľíḍè-Freeform: Shape 136">
                <a:extLst>
                  <a:ext uri="{FF2B5EF4-FFF2-40B4-BE49-F238E27FC236}">
                    <a16:creationId xmlns:a16="http://schemas.microsoft.com/office/drawing/2014/main" id="{C2FB5D68-DC08-43E7-BBBF-5E40E961A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5913" y="1417638"/>
                <a:ext cx="623888" cy="457200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íṡľíḍè-Freeform: Shape 137">
                <a:extLst>
                  <a:ext uri="{FF2B5EF4-FFF2-40B4-BE49-F238E27FC236}">
                    <a16:creationId xmlns:a16="http://schemas.microsoft.com/office/drawing/2014/main" id="{100CF54C-A0A7-4FD2-8CA1-A6D4C4CFD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475" y="1820863"/>
                <a:ext cx="28575" cy="38100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íṡľíḍè-Freeform: Shape 138">
                <a:extLst>
                  <a:ext uri="{FF2B5EF4-FFF2-40B4-BE49-F238E27FC236}">
                    <a16:creationId xmlns:a16="http://schemas.microsoft.com/office/drawing/2014/main" id="{265C825F-969B-449B-8E04-F7BF09D40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025" y="1776413"/>
                <a:ext cx="30163" cy="4603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íṡľíḍè-Freeform: Shape 139">
                <a:extLst>
                  <a:ext uri="{FF2B5EF4-FFF2-40B4-BE49-F238E27FC236}">
                    <a16:creationId xmlns:a16="http://schemas.microsoft.com/office/drawing/2014/main" id="{C035C8D3-8281-4C0C-BA63-2F55101B9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188" y="1335088"/>
                <a:ext cx="307975" cy="161925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íṡľíḍè-Freeform: Shape 140">
                <a:extLst>
                  <a:ext uri="{FF2B5EF4-FFF2-40B4-BE49-F238E27FC236}">
                    <a16:creationId xmlns:a16="http://schemas.microsoft.com/office/drawing/2014/main" id="{C8C4EAE5-55AA-433F-848A-169D2C628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4888" y="1309688"/>
                <a:ext cx="173038" cy="114300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íṡľíḍè-Freeform: Shape 141">
                <a:extLst>
                  <a:ext uri="{FF2B5EF4-FFF2-40B4-BE49-F238E27FC236}">
                    <a16:creationId xmlns:a16="http://schemas.microsoft.com/office/drawing/2014/main" id="{B2AC17CE-25CF-4C71-87F0-7B95B455D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000" y="1228725"/>
                <a:ext cx="204788" cy="8731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ṡľíḍè-Freeform: Shape 142">
                <a:extLst>
                  <a:ext uri="{FF2B5EF4-FFF2-40B4-BE49-F238E27FC236}">
                    <a16:creationId xmlns:a16="http://schemas.microsoft.com/office/drawing/2014/main" id="{91287F72-093C-4ECC-9183-67740B141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838" y="1260475"/>
                <a:ext cx="28575" cy="20638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íṡľíḍè-Freeform: Shape 143">
                <a:extLst>
                  <a:ext uri="{FF2B5EF4-FFF2-40B4-BE49-F238E27FC236}">
                    <a16:creationId xmlns:a16="http://schemas.microsoft.com/office/drawing/2014/main" id="{A880CD44-600B-4C1C-8225-F811BAD78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7450" y="1230313"/>
                <a:ext cx="22225" cy="7938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íṡľíḍè-Freeform: Shape 144">
                <a:extLst>
                  <a:ext uri="{FF2B5EF4-FFF2-40B4-BE49-F238E27FC236}">
                    <a16:creationId xmlns:a16="http://schemas.microsoft.com/office/drawing/2014/main" id="{3B88DB35-59C7-4782-A110-E297FF76B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100" y="1203325"/>
                <a:ext cx="117475" cy="650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íṡľíḍè-Freeform: Shape 145">
                <a:extLst>
                  <a:ext uri="{FF2B5EF4-FFF2-40B4-BE49-F238E27FC236}">
                    <a16:creationId xmlns:a16="http://schemas.microsoft.com/office/drawing/2014/main" id="{DFA91D42-E9AA-4CE5-8AE2-F9999D5B5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1263" y="1162050"/>
                <a:ext cx="66675" cy="20638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íṡľíḍè-Freeform: Shape 146">
                <a:extLst>
                  <a:ext uri="{FF2B5EF4-FFF2-40B4-BE49-F238E27FC236}">
                    <a16:creationId xmlns:a16="http://schemas.microsoft.com/office/drawing/2014/main" id="{C05DFDD4-927D-4113-9901-E2E6E8153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850" y="1185863"/>
                <a:ext cx="58738" cy="30163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íṡľíḍè-Freeform: Shape 147">
                <a:extLst>
                  <a:ext uri="{FF2B5EF4-FFF2-40B4-BE49-F238E27FC236}">
                    <a16:creationId xmlns:a16="http://schemas.microsoft.com/office/drawing/2014/main" id="{69FD1D67-E958-4E8F-84BB-F0872ADCE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275" y="1181100"/>
                <a:ext cx="20638" cy="22225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íṡľíḍè-Freeform: Shape 148">
                <a:extLst>
                  <a:ext uri="{FF2B5EF4-FFF2-40B4-BE49-F238E27FC236}">
                    <a16:creationId xmlns:a16="http://schemas.microsoft.com/office/drawing/2014/main" id="{2DC25F3F-3D1E-452B-A3DB-F042A3AC5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763" y="1335088"/>
                <a:ext cx="100013" cy="80963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íṡľíḍè-Freeform: Shape 149">
                <a:extLst>
                  <a:ext uri="{FF2B5EF4-FFF2-40B4-BE49-F238E27FC236}">
                    <a16:creationId xmlns:a16="http://schemas.microsoft.com/office/drawing/2014/main" id="{4F534E48-23AC-451B-9FB5-3A37BE825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6838" y="1236663"/>
                <a:ext cx="111125" cy="603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íṡľíḍè-Freeform: Shape 150">
                <a:extLst>
                  <a:ext uri="{FF2B5EF4-FFF2-40B4-BE49-F238E27FC236}">
                    <a16:creationId xmlns:a16="http://schemas.microsoft.com/office/drawing/2014/main" id="{8ED4D3D1-2115-4599-AAC3-C684AFFB7C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975" y="1462088"/>
                <a:ext cx="65088" cy="38100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ïṧḷïḓê-Freeform: Shape 151">
                <a:extLst>
                  <a:ext uri="{FF2B5EF4-FFF2-40B4-BE49-F238E27FC236}">
                    <a16:creationId xmlns:a16="http://schemas.microsoft.com/office/drawing/2014/main" id="{851F4BF3-CC8A-4090-8E54-E9FD5F767C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475" y="1323975"/>
                <a:ext cx="85725" cy="69850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ïṧḷïḓê-Freeform: Shape 152">
                <a:extLst>
                  <a:ext uri="{FF2B5EF4-FFF2-40B4-BE49-F238E27FC236}">
                    <a16:creationId xmlns:a16="http://schemas.microsoft.com/office/drawing/2014/main" id="{18D2F644-34A5-4422-943F-7FCE8AF6C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8263" y="1198563"/>
                <a:ext cx="28575" cy="23813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ïṧḷïḓê-Freeform: Shape 153">
                <a:extLst>
                  <a:ext uri="{FF2B5EF4-FFF2-40B4-BE49-F238E27FC236}">
                    <a16:creationId xmlns:a16="http://schemas.microsoft.com/office/drawing/2014/main" id="{87F0B2B7-6D9A-460F-B85E-035678EFD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725" y="1277938"/>
                <a:ext cx="19050" cy="158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ïṧḷïḓê-Freeform: Shape 154">
                <a:extLst>
                  <a:ext uri="{FF2B5EF4-FFF2-40B4-BE49-F238E27FC236}">
                    <a16:creationId xmlns:a16="http://schemas.microsoft.com/office/drawing/2014/main" id="{1E982652-63DA-44F8-A18B-5698B81CA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613" y="1139825"/>
                <a:ext cx="109538" cy="57150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ïṧḷïḓê-Freeform: Shape 155">
                <a:extLst>
                  <a:ext uri="{FF2B5EF4-FFF2-40B4-BE49-F238E27FC236}">
                    <a16:creationId xmlns:a16="http://schemas.microsoft.com/office/drawing/2014/main" id="{40CFB9DC-056B-4B2E-8628-5A959B6B03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7475" y="1189038"/>
                <a:ext cx="30163" cy="9525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ïṧḷïḓê-Freeform: Shape 156">
                <a:extLst>
                  <a:ext uri="{FF2B5EF4-FFF2-40B4-BE49-F238E27FC236}">
                    <a16:creationId xmlns:a16="http://schemas.microsoft.com/office/drawing/2014/main" id="{4FE580E7-9275-47A6-9F29-66111840C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425" y="1223963"/>
                <a:ext cx="287338" cy="90488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ïṧḷïḓê-Freeform: Shape 157">
                <a:extLst>
                  <a:ext uri="{FF2B5EF4-FFF2-40B4-BE49-F238E27FC236}">
                    <a16:creationId xmlns:a16="http://schemas.microsoft.com/office/drawing/2014/main" id="{57AD77EE-470E-4E6B-9866-755BE5C94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600" y="1271588"/>
                <a:ext cx="49213" cy="38100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ïṧḷïḓê-Freeform: Shape 158">
                <a:extLst>
                  <a:ext uri="{FF2B5EF4-FFF2-40B4-BE49-F238E27FC236}">
                    <a16:creationId xmlns:a16="http://schemas.microsoft.com/office/drawing/2014/main" id="{23413AF0-8287-4B44-B262-E64578D2F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4950" y="1198563"/>
                <a:ext cx="46038" cy="127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ïṧḷïḓê-Freeform: Shape 159">
                <a:extLst>
                  <a:ext uri="{FF2B5EF4-FFF2-40B4-BE49-F238E27FC236}">
                    <a16:creationId xmlns:a16="http://schemas.microsoft.com/office/drawing/2014/main" id="{F500893C-15D7-44E3-84B6-1C74556CA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0025" y="1154113"/>
                <a:ext cx="53975" cy="444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ïṧḷïḓê-Freeform: Shape 160">
                <a:extLst>
                  <a:ext uri="{FF2B5EF4-FFF2-40B4-BE49-F238E27FC236}">
                    <a16:creationId xmlns:a16="http://schemas.microsoft.com/office/drawing/2014/main" id="{7C5B3356-C234-4092-A306-77EBF9357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9388" y="1114425"/>
                <a:ext cx="20638" cy="127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ïṧḷïḓê-Freeform: Shape 161">
                <a:extLst>
                  <a:ext uri="{FF2B5EF4-FFF2-40B4-BE49-F238E27FC236}">
                    <a16:creationId xmlns:a16="http://schemas.microsoft.com/office/drawing/2014/main" id="{B6026C04-6006-431E-921A-073C134D2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6538" y="1062038"/>
                <a:ext cx="184150" cy="12382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ïṧḷïḓê-Freeform: Shape 162">
                <a:extLst>
                  <a:ext uri="{FF2B5EF4-FFF2-40B4-BE49-F238E27FC236}">
                    <a16:creationId xmlns:a16="http://schemas.microsoft.com/office/drawing/2014/main" id="{8EE54B20-6B2C-4629-8141-D688BB4A2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5763" y="1574800"/>
                <a:ext cx="117475" cy="746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ïṧḷïḓê-Freeform: Shape 163">
                <a:extLst>
                  <a:ext uri="{FF2B5EF4-FFF2-40B4-BE49-F238E27FC236}">
                    <a16:creationId xmlns:a16="http://schemas.microsoft.com/office/drawing/2014/main" id="{CE843980-A9C5-422B-912A-8A12BE6D1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1500188"/>
                <a:ext cx="36513" cy="3651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ïṧḷïḓê-Freeform: Shape 164">
                <a:extLst>
                  <a:ext uri="{FF2B5EF4-FFF2-40B4-BE49-F238E27FC236}">
                    <a16:creationId xmlns:a16="http://schemas.microsoft.com/office/drawing/2014/main" id="{EF0DF1AF-60FE-4763-BFA4-BAD2FF3F8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4500" y="1652588"/>
                <a:ext cx="30163" cy="23813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ïṧḷïḓê-Freeform: Shape 165">
                <a:extLst>
                  <a:ext uri="{FF2B5EF4-FFF2-40B4-BE49-F238E27FC236}">
                    <a16:creationId xmlns:a16="http://schemas.microsoft.com/office/drawing/2014/main" id="{0239572C-90D0-404D-A483-27AC81215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125" y="1336675"/>
                <a:ext cx="79375" cy="33338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ïṧḷïḓê-Freeform: Shape 166">
                <a:extLst>
                  <a:ext uri="{FF2B5EF4-FFF2-40B4-BE49-F238E27FC236}">
                    <a16:creationId xmlns:a16="http://schemas.microsoft.com/office/drawing/2014/main" id="{FC557227-EB09-4EA7-85A8-C57FDB6C9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1666875"/>
                <a:ext cx="17463" cy="20638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ïṧḷïḓê-Freeform: Shape 167">
                <a:extLst>
                  <a:ext uri="{FF2B5EF4-FFF2-40B4-BE49-F238E27FC236}">
                    <a16:creationId xmlns:a16="http://schemas.microsoft.com/office/drawing/2014/main" id="{E453C9E3-3965-49D4-ABD3-05F3832677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6900" y="1509713"/>
                <a:ext cx="19050" cy="11113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ïṧḷïḓê-Freeform: Shape 168">
                <a:extLst>
                  <a:ext uri="{FF2B5EF4-FFF2-40B4-BE49-F238E27FC236}">
                    <a16:creationId xmlns:a16="http://schemas.microsoft.com/office/drawing/2014/main" id="{B39ED089-03CF-4AFA-93F9-C36C09679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763" y="1476375"/>
                <a:ext cx="20638" cy="1270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ïṧḷïḓê-Freeform: Shape 169">
                <a:extLst>
                  <a:ext uri="{FF2B5EF4-FFF2-40B4-BE49-F238E27FC236}">
                    <a16:creationId xmlns:a16="http://schemas.microsoft.com/office/drawing/2014/main" id="{3F6B3F4F-1939-4FAB-ABE1-D75D30321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550" y="1335088"/>
                <a:ext cx="482600" cy="347663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ïṧḷïḓê-Freeform: Shape 170">
                <a:extLst>
                  <a:ext uri="{FF2B5EF4-FFF2-40B4-BE49-F238E27FC236}">
                    <a16:creationId xmlns:a16="http://schemas.microsoft.com/office/drawing/2014/main" id="{043C85F1-E3C2-4B77-A1C6-8F039D3D3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400" y="1635125"/>
                <a:ext cx="14288" cy="12700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ïṧḷïḓê-Freeform: Shape 171">
                <a:extLst>
                  <a:ext uri="{FF2B5EF4-FFF2-40B4-BE49-F238E27FC236}">
                    <a16:creationId xmlns:a16="http://schemas.microsoft.com/office/drawing/2014/main" id="{05C320DE-AB33-4C5E-AE0B-26623D79E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5" y="1568450"/>
                <a:ext cx="12700" cy="12700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ïṧḷïḓê-Freeform: Shape 172">
                <a:extLst>
                  <a:ext uri="{FF2B5EF4-FFF2-40B4-BE49-F238E27FC236}">
                    <a16:creationId xmlns:a16="http://schemas.microsoft.com/office/drawing/2014/main" id="{E0222499-DD30-422A-B9E2-806ABAAF3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985838"/>
                <a:ext cx="514350" cy="269875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ïṧḷïḓê-Freeform: Shape 173">
                <a:extLst>
                  <a:ext uri="{FF2B5EF4-FFF2-40B4-BE49-F238E27FC236}">
                    <a16:creationId xmlns:a16="http://schemas.microsoft.com/office/drawing/2014/main" id="{57E6AD6A-1B44-4B0A-A5A6-476433E9E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238" y="960438"/>
                <a:ext cx="1006475" cy="765175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ïṧḷïḓê-Freeform: Shape 174">
                <a:extLst>
                  <a:ext uri="{FF2B5EF4-FFF2-40B4-BE49-F238E27FC236}">
                    <a16:creationId xmlns:a16="http://schemas.microsoft.com/office/drawing/2014/main" id="{658DA03D-18F7-4313-A0C2-EE2BB2752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0275" y="1443038"/>
                <a:ext cx="47625" cy="31750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ïṧḷïḓê-Freeform: Shape 175">
                <a:extLst>
                  <a:ext uri="{FF2B5EF4-FFF2-40B4-BE49-F238E27FC236}">
                    <a16:creationId xmlns:a16="http://schemas.microsoft.com/office/drawing/2014/main" id="{44C58DF5-A5FB-4B6C-A8FA-DCDF78C9D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0350" y="1277938"/>
                <a:ext cx="26988" cy="1587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ïṧḷïḓê-Freeform: Shape 176">
                <a:extLst>
                  <a:ext uri="{FF2B5EF4-FFF2-40B4-BE49-F238E27FC236}">
                    <a16:creationId xmlns:a16="http://schemas.microsoft.com/office/drawing/2014/main" id="{464964A1-4D40-460C-95A1-FF2078925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50" y="1928813"/>
                <a:ext cx="109538" cy="106363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ïṧḷïḓê-Freeform: Shape 177">
                <a:extLst>
                  <a:ext uri="{FF2B5EF4-FFF2-40B4-BE49-F238E27FC236}">
                    <a16:creationId xmlns:a16="http://schemas.microsoft.com/office/drawing/2014/main" id="{5BFF5D91-589C-4CA1-85F4-7DA9AB770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7288" y="2314575"/>
                <a:ext cx="671513" cy="450850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ïṧḷïḓê-Freeform: Shape 178">
                <a:extLst>
                  <a:ext uri="{FF2B5EF4-FFF2-40B4-BE49-F238E27FC236}">
                    <a16:creationId xmlns:a16="http://schemas.microsoft.com/office/drawing/2014/main" id="{2B71A866-AB3D-41A4-9661-F57C62244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6250" y="1895475"/>
                <a:ext cx="2063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îṣļîḑé-Freeform: Shape 179">
                <a:extLst>
                  <a:ext uri="{FF2B5EF4-FFF2-40B4-BE49-F238E27FC236}">
                    <a16:creationId xmlns:a16="http://schemas.microsoft.com/office/drawing/2014/main" id="{4E467C52-E9CE-4F4B-85D1-6F9DFD62D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9963" y="1951038"/>
                <a:ext cx="79375" cy="508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îṣļîḑé-Freeform: Shape 180">
                <a:extLst>
                  <a:ext uri="{FF2B5EF4-FFF2-40B4-BE49-F238E27FC236}">
                    <a16:creationId xmlns:a16="http://schemas.microsoft.com/office/drawing/2014/main" id="{FA995960-6F0D-4D8F-9F9E-A5D4C856A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175" y="1876425"/>
                <a:ext cx="28575" cy="39688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îṣļîḑé-Freeform: Shape 181">
                <a:extLst>
                  <a:ext uri="{FF2B5EF4-FFF2-40B4-BE49-F238E27FC236}">
                    <a16:creationId xmlns:a16="http://schemas.microsoft.com/office/drawing/2014/main" id="{F8CB1D5F-F6B2-4977-B6BF-D4ED2E96D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400" y="1787525"/>
                <a:ext cx="34925" cy="2381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îṣļîḑé-Freeform: Shape 182">
                <a:extLst>
                  <a:ext uri="{FF2B5EF4-FFF2-40B4-BE49-F238E27FC236}">
                    <a16:creationId xmlns:a16="http://schemas.microsoft.com/office/drawing/2014/main" id="{9F85BA82-F0B8-422D-A46C-9FE6A616F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525" y="1963738"/>
                <a:ext cx="42863" cy="22225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îṣļîḑé-Freeform: Shape 183">
                <a:extLst>
                  <a:ext uri="{FF2B5EF4-FFF2-40B4-BE49-F238E27FC236}">
                    <a16:creationId xmlns:a16="http://schemas.microsoft.com/office/drawing/2014/main" id="{79E24E70-29A0-4555-9048-A35371024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700" y="2030413"/>
                <a:ext cx="31750" cy="206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îṣļîḑé-Freeform: Shape 184">
                <a:extLst>
                  <a:ext uri="{FF2B5EF4-FFF2-40B4-BE49-F238E27FC236}">
                    <a16:creationId xmlns:a16="http://schemas.microsoft.com/office/drawing/2014/main" id="{6FF22358-BC85-4849-AE6A-6F9286863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325" y="2030413"/>
                <a:ext cx="22225" cy="26988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îṣļîḑé-Freeform: Shape 185">
                <a:extLst>
                  <a:ext uri="{FF2B5EF4-FFF2-40B4-BE49-F238E27FC236}">
                    <a16:creationId xmlns:a16="http://schemas.microsoft.com/office/drawing/2014/main" id="{1A866F7C-CEAF-4D86-9EBF-FC25D3F71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850" y="1724025"/>
                <a:ext cx="26988" cy="12700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4" name="Group 14">
              <a:extLst>
                <a:ext uri="{FF2B5EF4-FFF2-40B4-BE49-F238E27FC236}">
                  <a16:creationId xmlns:a16="http://schemas.microsoft.com/office/drawing/2014/main" id="{C9D25960-272A-4EB5-B67A-4E4ED1621A5D}"/>
                </a:ext>
              </a:extLst>
            </p:cNvPr>
            <p:cNvGrpSpPr/>
            <p:nvPr/>
          </p:nvGrpSpPr>
          <p:grpSpPr>
            <a:xfrm>
              <a:off x="3103557" y="1256804"/>
              <a:ext cx="669406" cy="1125475"/>
              <a:chOff x="4219575" y="1089025"/>
              <a:chExt cx="687388" cy="1155701"/>
            </a:xfrm>
            <a:grpFill/>
          </p:grpSpPr>
          <p:sp>
            <p:nvSpPr>
              <p:cNvPr id="132" name="îṣļîḑé-Freeform: Shape 108">
                <a:extLst>
                  <a:ext uri="{FF2B5EF4-FFF2-40B4-BE49-F238E27FC236}">
                    <a16:creationId xmlns:a16="http://schemas.microsoft.com/office/drawing/2014/main" id="{659C41A5-DBF5-4974-B23D-B2359ACA3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8825" y="1816100"/>
                <a:ext cx="26988" cy="39688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33" name="Group 109">
                <a:extLst>
                  <a:ext uri="{FF2B5EF4-FFF2-40B4-BE49-F238E27FC236}">
                    <a16:creationId xmlns:a16="http://schemas.microsoft.com/office/drawing/2014/main" id="{5487908F-73C8-4F3C-9CC4-DBBBA859D932}"/>
                  </a:ext>
                </a:extLst>
              </p:cNvPr>
              <p:cNvGrpSpPr/>
              <p:nvPr/>
            </p:nvGrpSpPr>
            <p:grpSpPr>
              <a:xfrm>
                <a:off x="4219575" y="1089025"/>
                <a:ext cx="687388" cy="1155701"/>
                <a:chOff x="4219575" y="1089025"/>
                <a:chExt cx="687388" cy="1155701"/>
              </a:xfrm>
              <a:grpFill/>
            </p:grpSpPr>
            <p:sp>
              <p:nvSpPr>
                <p:cNvPr id="134" name="îṣļîḑé-Freeform: Shape 110">
                  <a:extLst>
                    <a:ext uri="{FF2B5EF4-FFF2-40B4-BE49-F238E27FC236}">
                      <a16:creationId xmlns:a16="http://schemas.microsoft.com/office/drawing/2014/main" id="{0103EF9D-D77D-4213-AAF2-A15FA88D37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0688" y="1782763"/>
                  <a:ext cx="646113" cy="461963"/>
                </a:xfrm>
                <a:custGeom>
                  <a:avLst/>
                  <a:gdLst/>
                  <a:ahLst/>
                  <a:cxnLst>
                    <a:cxn ang="0">
                      <a:pos x="473" y="233"/>
                    </a:cxn>
                    <a:cxn ang="0">
                      <a:pos x="470" y="273"/>
                    </a:cxn>
                    <a:cxn ang="0">
                      <a:pos x="427" y="274"/>
                    </a:cxn>
                    <a:cxn ang="0">
                      <a:pos x="401" y="283"/>
                    </a:cxn>
                    <a:cxn ang="0">
                      <a:pos x="403" y="303"/>
                    </a:cxn>
                    <a:cxn ang="0">
                      <a:pos x="413" y="322"/>
                    </a:cxn>
                    <a:cxn ang="0">
                      <a:pos x="401" y="319"/>
                    </a:cxn>
                    <a:cxn ang="0">
                      <a:pos x="397" y="336"/>
                    </a:cxn>
                    <a:cxn ang="0">
                      <a:pos x="382" y="315"/>
                    </a:cxn>
                    <a:cxn ang="0">
                      <a:pos x="358" y="278"/>
                    </a:cxn>
                    <a:cxn ang="0">
                      <a:pos x="329" y="238"/>
                    </a:cxn>
                    <a:cxn ang="0">
                      <a:pos x="289" y="213"/>
                    </a:cxn>
                    <a:cxn ang="0">
                      <a:pos x="270" y="212"/>
                    </a:cxn>
                    <a:cxn ang="0">
                      <a:pos x="289" y="244"/>
                    </a:cxn>
                    <a:cxn ang="0">
                      <a:pos x="315" y="264"/>
                    </a:cxn>
                    <a:cxn ang="0">
                      <a:pos x="330" y="283"/>
                    </a:cxn>
                    <a:cxn ang="0">
                      <a:pos x="323" y="305"/>
                    </a:cxn>
                    <a:cxn ang="0">
                      <a:pos x="316" y="303"/>
                    </a:cxn>
                    <a:cxn ang="0">
                      <a:pos x="291" y="273"/>
                    </a:cxn>
                    <a:cxn ang="0">
                      <a:pos x="229" y="223"/>
                    </a:cxn>
                    <a:cxn ang="0">
                      <a:pos x="168" y="237"/>
                    </a:cxn>
                    <a:cxn ang="0">
                      <a:pos x="135" y="272"/>
                    </a:cxn>
                    <a:cxn ang="0">
                      <a:pos x="101" y="326"/>
                    </a:cxn>
                    <a:cxn ang="0">
                      <a:pos x="72" y="338"/>
                    </a:cxn>
                    <a:cxn ang="0">
                      <a:pos x="10" y="334"/>
                    </a:cxn>
                    <a:cxn ang="0">
                      <a:pos x="0" y="306"/>
                    </a:cxn>
                    <a:cxn ang="0">
                      <a:pos x="4" y="246"/>
                    </a:cxn>
                    <a:cxn ang="0">
                      <a:pos x="48" y="235"/>
                    </a:cxn>
                    <a:cxn ang="0">
                      <a:pos x="89" y="240"/>
                    </a:cxn>
                    <a:cxn ang="0">
                      <a:pos x="105" y="206"/>
                    </a:cxn>
                    <a:cxn ang="0">
                      <a:pos x="103" y="193"/>
                    </a:cxn>
                    <a:cxn ang="0">
                      <a:pos x="60" y="163"/>
                    </a:cxn>
                    <a:cxn ang="0">
                      <a:pos x="88" y="157"/>
                    </a:cxn>
                    <a:cxn ang="0">
                      <a:pos x="96" y="143"/>
                    </a:cxn>
                    <a:cxn ang="0">
                      <a:pos x="114" y="145"/>
                    </a:cxn>
                    <a:cxn ang="0">
                      <a:pos x="147" y="118"/>
                    </a:cxn>
                    <a:cxn ang="0">
                      <a:pos x="176" y="89"/>
                    </a:cxn>
                    <a:cxn ang="0">
                      <a:pos x="208" y="73"/>
                    </a:cxn>
                    <a:cxn ang="0">
                      <a:pos x="225" y="54"/>
                    </a:cxn>
                    <a:cxn ang="0">
                      <a:pos x="245" y="5"/>
                    </a:cxn>
                    <a:cxn ang="0">
                      <a:pos x="251" y="25"/>
                    </a:cxn>
                    <a:cxn ang="0">
                      <a:pos x="240" y="54"/>
                    </a:cxn>
                    <a:cxn ang="0">
                      <a:pos x="254" y="66"/>
                    </a:cxn>
                    <a:cxn ang="0">
                      <a:pos x="289" y="68"/>
                    </a:cxn>
                    <a:cxn ang="0">
                      <a:pos x="333" y="50"/>
                    </a:cxn>
                    <a:cxn ang="0">
                      <a:pos x="378" y="55"/>
                    </a:cxn>
                    <a:cxn ang="0">
                      <a:pos x="408" y="95"/>
                    </a:cxn>
                    <a:cxn ang="0">
                      <a:pos x="399" y="153"/>
                    </a:cxn>
                    <a:cxn ang="0">
                      <a:pos x="470" y="180"/>
                    </a:cxn>
                    <a:cxn ang="0">
                      <a:pos x="474" y="204"/>
                    </a:cxn>
                    <a:cxn ang="0">
                      <a:pos x="476" y="216"/>
                    </a:cxn>
                  </a:cxnLst>
                  <a:rect l="0" t="0" r="r" b="b"/>
                  <a:pathLst>
                    <a:path w="485" h="347">
                      <a:moveTo>
                        <a:pt x="476" y="216"/>
                      </a:moveTo>
                      <a:cubicBezTo>
                        <a:pt x="474" y="223"/>
                        <a:pt x="475" y="219"/>
                        <a:pt x="473" y="222"/>
                      </a:cubicBezTo>
                      <a:cubicBezTo>
                        <a:pt x="473" y="233"/>
                        <a:pt x="473" y="233"/>
                        <a:pt x="473" y="233"/>
                      </a:cubicBezTo>
                      <a:cubicBezTo>
                        <a:pt x="469" y="238"/>
                        <a:pt x="461" y="246"/>
                        <a:pt x="461" y="253"/>
                      </a:cubicBezTo>
                      <a:cubicBezTo>
                        <a:pt x="461" y="261"/>
                        <a:pt x="473" y="268"/>
                        <a:pt x="476" y="272"/>
                      </a:cubicBezTo>
                      <a:cubicBezTo>
                        <a:pt x="474" y="273"/>
                        <a:pt x="472" y="273"/>
                        <a:pt x="470" y="273"/>
                      </a:cubicBezTo>
                      <a:cubicBezTo>
                        <a:pt x="466" y="275"/>
                        <a:pt x="463" y="273"/>
                        <a:pt x="459" y="275"/>
                      </a:cubicBezTo>
                      <a:cubicBezTo>
                        <a:pt x="453" y="277"/>
                        <a:pt x="452" y="283"/>
                        <a:pt x="446" y="283"/>
                      </a:cubicBezTo>
                      <a:cubicBezTo>
                        <a:pt x="439" y="283"/>
                        <a:pt x="435" y="274"/>
                        <a:pt x="427" y="274"/>
                      </a:cubicBezTo>
                      <a:cubicBezTo>
                        <a:pt x="420" y="274"/>
                        <a:pt x="419" y="278"/>
                        <a:pt x="413" y="280"/>
                      </a:cubicBezTo>
                      <a:cubicBezTo>
                        <a:pt x="414" y="284"/>
                        <a:pt x="414" y="286"/>
                        <a:pt x="413" y="290"/>
                      </a:cubicBezTo>
                      <a:cubicBezTo>
                        <a:pt x="406" y="290"/>
                        <a:pt x="405" y="283"/>
                        <a:pt x="401" y="283"/>
                      </a:cubicBezTo>
                      <a:cubicBezTo>
                        <a:pt x="399" y="283"/>
                        <a:pt x="397" y="286"/>
                        <a:pt x="397" y="288"/>
                      </a:cubicBezTo>
                      <a:cubicBezTo>
                        <a:pt x="405" y="298"/>
                        <a:pt x="405" y="298"/>
                        <a:pt x="405" y="298"/>
                      </a:cubicBezTo>
                      <a:cubicBezTo>
                        <a:pt x="405" y="300"/>
                        <a:pt x="403" y="302"/>
                        <a:pt x="403" y="303"/>
                      </a:cubicBezTo>
                      <a:cubicBezTo>
                        <a:pt x="403" y="304"/>
                        <a:pt x="415" y="315"/>
                        <a:pt x="419" y="315"/>
                      </a:cubicBezTo>
                      <a:cubicBezTo>
                        <a:pt x="419" y="317"/>
                        <a:pt x="420" y="318"/>
                        <a:pt x="420" y="319"/>
                      </a:cubicBezTo>
                      <a:cubicBezTo>
                        <a:pt x="418" y="321"/>
                        <a:pt x="414" y="319"/>
                        <a:pt x="413" y="322"/>
                      </a:cubicBezTo>
                      <a:cubicBezTo>
                        <a:pt x="412" y="322"/>
                        <a:pt x="412" y="322"/>
                        <a:pt x="412" y="322"/>
                      </a:cubicBezTo>
                      <a:cubicBezTo>
                        <a:pt x="407" y="321"/>
                        <a:pt x="403" y="317"/>
                        <a:pt x="401" y="315"/>
                      </a:cubicBezTo>
                      <a:cubicBezTo>
                        <a:pt x="401" y="319"/>
                        <a:pt x="401" y="319"/>
                        <a:pt x="401" y="319"/>
                      </a:cubicBezTo>
                      <a:cubicBezTo>
                        <a:pt x="402" y="321"/>
                        <a:pt x="403" y="323"/>
                        <a:pt x="403" y="326"/>
                      </a:cubicBezTo>
                      <a:cubicBezTo>
                        <a:pt x="403" y="329"/>
                        <a:pt x="399" y="334"/>
                        <a:pt x="403" y="336"/>
                      </a:cubicBezTo>
                      <a:cubicBezTo>
                        <a:pt x="401" y="336"/>
                        <a:pt x="397" y="336"/>
                        <a:pt x="397" y="336"/>
                      </a:cubicBezTo>
                      <a:cubicBezTo>
                        <a:pt x="390" y="336"/>
                        <a:pt x="384" y="329"/>
                        <a:pt x="384" y="322"/>
                      </a:cubicBezTo>
                      <a:cubicBezTo>
                        <a:pt x="384" y="319"/>
                        <a:pt x="388" y="317"/>
                        <a:pt x="390" y="315"/>
                      </a:cubicBezTo>
                      <a:cubicBezTo>
                        <a:pt x="387" y="315"/>
                        <a:pt x="385" y="315"/>
                        <a:pt x="382" y="315"/>
                      </a:cubicBezTo>
                      <a:cubicBezTo>
                        <a:pt x="380" y="315"/>
                        <a:pt x="379" y="311"/>
                        <a:pt x="379" y="310"/>
                      </a:cubicBezTo>
                      <a:cubicBezTo>
                        <a:pt x="378" y="304"/>
                        <a:pt x="374" y="300"/>
                        <a:pt x="370" y="296"/>
                      </a:cubicBezTo>
                      <a:cubicBezTo>
                        <a:pt x="365" y="291"/>
                        <a:pt x="358" y="287"/>
                        <a:pt x="358" y="278"/>
                      </a:cubicBezTo>
                      <a:cubicBezTo>
                        <a:pt x="358" y="272"/>
                        <a:pt x="358" y="270"/>
                        <a:pt x="358" y="266"/>
                      </a:cubicBezTo>
                      <a:cubicBezTo>
                        <a:pt x="358" y="260"/>
                        <a:pt x="348" y="251"/>
                        <a:pt x="342" y="248"/>
                      </a:cubicBezTo>
                      <a:cubicBezTo>
                        <a:pt x="336" y="245"/>
                        <a:pt x="329" y="244"/>
                        <a:pt x="329" y="238"/>
                      </a:cubicBezTo>
                      <a:cubicBezTo>
                        <a:pt x="326" y="238"/>
                        <a:pt x="325" y="238"/>
                        <a:pt x="323" y="238"/>
                      </a:cubicBezTo>
                      <a:cubicBezTo>
                        <a:pt x="313" y="238"/>
                        <a:pt x="302" y="223"/>
                        <a:pt x="302" y="213"/>
                      </a:cubicBezTo>
                      <a:cubicBezTo>
                        <a:pt x="297" y="213"/>
                        <a:pt x="293" y="213"/>
                        <a:pt x="289" y="213"/>
                      </a:cubicBezTo>
                      <a:cubicBezTo>
                        <a:pt x="283" y="213"/>
                        <a:pt x="285" y="204"/>
                        <a:pt x="283" y="201"/>
                      </a:cubicBezTo>
                      <a:cubicBezTo>
                        <a:pt x="278" y="204"/>
                        <a:pt x="268" y="204"/>
                        <a:pt x="268" y="209"/>
                      </a:cubicBezTo>
                      <a:cubicBezTo>
                        <a:pt x="268" y="210"/>
                        <a:pt x="270" y="212"/>
                        <a:pt x="270" y="212"/>
                      </a:cubicBezTo>
                      <a:cubicBezTo>
                        <a:pt x="270" y="214"/>
                        <a:pt x="269" y="217"/>
                        <a:pt x="269" y="220"/>
                      </a:cubicBezTo>
                      <a:cubicBezTo>
                        <a:pt x="269" y="226"/>
                        <a:pt x="273" y="229"/>
                        <a:pt x="278" y="231"/>
                      </a:cubicBezTo>
                      <a:cubicBezTo>
                        <a:pt x="285" y="233"/>
                        <a:pt x="288" y="240"/>
                        <a:pt x="289" y="244"/>
                      </a:cubicBezTo>
                      <a:cubicBezTo>
                        <a:pt x="291" y="250"/>
                        <a:pt x="294" y="257"/>
                        <a:pt x="298" y="259"/>
                      </a:cubicBezTo>
                      <a:cubicBezTo>
                        <a:pt x="304" y="262"/>
                        <a:pt x="309" y="260"/>
                        <a:pt x="315" y="260"/>
                      </a:cubicBezTo>
                      <a:cubicBezTo>
                        <a:pt x="315" y="261"/>
                        <a:pt x="315" y="263"/>
                        <a:pt x="315" y="264"/>
                      </a:cubicBezTo>
                      <a:cubicBezTo>
                        <a:pt x="313" y="269"/>
                        <a:pt x="323" y="271"/>
                        <a:pt x="326" y="272"/>
                      </a:cubicBezTo>
                      <a:cubicBezTo>
                        <a:pt x="335" y="277"/>
                        <a:pt x="345" y="280"/>
                        <a:pt x="344" y="290"/>
                      </a:cubicBezTo>
                      <a:cubicBezTo>
                        <a:pt x="340" y="289"/>
                        <a:pt x="337" y="283"/>
                        <a:pt x="330" y="283"/>
                      </a:cubicBezTo>
                      <a:cubicBezTo>
                        <a:pt x="325" y="283"/>
                        <a:pt x="320" y="286"/>
                        <a:pt x="320" y="290"/>
                      </a:cubicBezTo>
                      <a:cubicBezTo>
                        <a:pt x="320" y="296"/>
                        <a:pt x="328" y="297"/>
                        <a:pt x="328" y="303"/>
                      </a:cubicBezTo>
                      <a:cubicBezTo>
                        <a:pt x="328" y="305"/>
                        <a:pt x="323" y="305"/>
                        <a:pt x="323" y="305"/>
                      </a:cubicBezTo>
                      <a:cubicBezTo>
                        <a:pt x="319" y="309"/>
                        <a:pt x="319" y="318"/>
                        <a:pt x="313" y="318"/>
                      </a:cubicBezTo>
                      <a:cubicBezTo>
                        <a:pt x="310" y="318"/>
                        <a:pt x="308" y="317"/>
                        <a:pt x="308" y="315"/>
                      </a:cubicBezTo>
                      <a:cubicBezTo>
                        <a:pt x="314" y="315"/>
                        <a:pt x="316" y="309"/>
                        <a:pt x="316" y="303"/>
                      </a:cubicBezTo>
                      <a:cubicBezTo>
                        <a:pt x="316" y="297"/>
                        <a:pt x="312" y="295"/>
                        <a:pt x="311" y="291"/>
                      </a:cubicBezTo>
                      <a:cubicBezTo>
                        <a:pt x="310" y="291"/>
                        <a:pt x="300" y="281"/>
                        <a:pt x="299" y="278"/>
                      </a:cubicBezTo>
                      <a:cubicBezTo>
                        <a:pt x="297" y="278"/>
                        <a:pt x="291" y="276"/>
                        <a:pt x="291" y="273"/>
                      </a:cubicBezTo>
                      <a:cubicBezTo>
                        <a:pt x="277" y="270"/>
                        <a:pt x="274" y="266"/>
                        <a:pt x="266" y="259"/>
                      </a:cubicBezTo>
                      <a:cubicBezTo>
                        <a:pt x="263" y="256"/>
                        <a:pt x="257" y="254"/>
                        <a:pt x="256" y="251"/>
                      </a:cubicBezTo>
                      <a:cubicBezTo>
                        <a:pt x="248" y="241"/>
                        <a:pt x="245" y="223"/>
                        <a:pt x="229" y="223"/>
                      </a:cubicBezTo>
                      <a:cubicBezTo>
                        <a:pt x="221" y="223"/>
                        <a:pt x="220" y="228"/>
                        <a:pt x="216" y="230"/>
                      </a:cubicBezTo>
                      <a:cubicBezTo>
                        <a:pt x="208" y="234"/>
                        <a:pt x="202" y="242"/>
                        <a:pt x="192" y="242"/>
                      </a:cubicBezTo>
                      <a:cubicBezTo>
                        <a:pt x="183" y="242"/>
                        <a:pt x="177" y="237"/>
                        <a:pt x="168" y="237"/>
                      </a:cubicBezTo>
                      <a:cubicBezTo>
                        <a:pt x="161" y="237"/>
                        <a:pt x="154" y="242"/>
                        <a:pt x="154" y="248"/>
                      </a:cubicBezTo>
                      <a:cubicBezTo>
                        <a:pt x="157" y="258"/>
                        <a:pt x="157" y="258"/>
                        <a:pt x="157" y="258"/>
                      </a:cubicBezTo>
                      <a:cubicBezTo>
                        <a:pt x="154" y="267"/>
                        <a:pt x="144" y="270"/>
                        <a:pt x="135" y="272"/>
                      </a:cubicBezTo>
                      <a:cubicBezTo>
                        <a:pt x="127" y="274"/>
                        <a:pt x="114" y="292"/>
                        <a:pt x="114" y="302"/>
                      </a:cubicBezTo>
                      <a:cubicBezTo>
                        <a:pt x="114" y="305"/>
                        <a:pt x="117" y="306"/>
                        <a:pt x="119" y="307"/>
                      </a:cubicBezTo>
                      <a:cubicBezTo>
                        <a:pt x="113" y="316"/>
                        <a:pt x="110" y="321"/>
                        <a:pt x="101" y="326"/>
                      </a:cubicBezTo>
                      <a:cubicBezTo>
                        <a:pt x="96" y="328"/>
                        <a:pt x="95" y="340"/>
                        <a:pt x="86" y="337"/>
                      </a:cubicBezTo>
                      <a:cubicBezTo>
                        <a:pt x="86" y="337"/>
                        <a:pt x="86" y="337"/>
                        <a:pt x="86" y="337"/>
                      </a:cubicBezTo>
                      <a:cubicBezTo>
                        <a:pt x="82" y="336"/>
                        <a:pt x="75" y="338"/>
                        <a:pt x="72" y="338"/>
                      </a:cubicBezTo>
                      <a:cubicBezTo>
                        <a:pt x="62" y="338"/>
                        <a:pt x="56" y="347"/>
                        <a:pt x="46" y="347"/>
                      </a:cubicBezTo>
                      <a:cubicBezTo>
                        <a:pt x="40" y="347"/>
                        <a:pt x="39" y="331"/>
                        <a:pt x="29" y="331"/>
                      </a:cubicBezTo>
                      <a:cubicBezTo>
                        <a:pt x="22" y="331"/>
                        <a:pt x="17" y="334"/>
                        <a:pt x="10" y="334"/>
                      </a:cubicBezTo>
                      <a:cubicBezTo>
                        <a:pt x="8" y="334"/>
                        <a:pt x="7" y="332"/>
                        <a:pt x="7" y="330"/>
                      </a:cubicBezTo>
                      <a:cubicBezTo>
                        <a:pt x="7" y="321"/>
                        <a:pt x="7" y="318"/>
                        <a:pt x="7" y="313"/>
                      </a:cubicBezTo>
                      <a:cubicBezTo>
                        <a:pt x="3" y="313"/>
                        <a:pt x="0" y="310"/>
                        <a:pt x="0" y="306"/>
                      </a:cubicBezTo>
                      <a:cubicBezTo>
                        <a:pt x="0" y="301"/>
                        <a:pt x="4" y="299"/>
                        <a:pt x="4" y="296"/>
                      </a:cubicBezTo>
                      <a:cubicBezTo>
                        <a:pt x="4" y="285"/>
                        <a:pt x="8" y="274"/>
                        <a:pt x="8" y="262"/>
                      </a:cubicBezTo>
                      <a:cubicBezTo>
                        <a:pt x="8" y="256"/>
                        <a:pt x="4" y="250"/>
                        <a:pt x="4" y="246"/>
                      </a:cubicBezTo>
                      <a:cubicBezTo>
                        <a:pt x="4" y="243"/>
                        <a:pt x="19" y="234"/>
                        <a:pt x="21" y="234"/>
                      </a:cubicBezTo>
                      <a:cubicBezTo>
                        <a:pt x="23" y="234"/>
                        <a:pt x="25" y="236"/>
                        <a:pt x="28" y="235"/>
                      </a:cubicBezTo>
                      <a:cubicBezTo>
                        <a:pt x="48" y="235"/>
                        <a:pt x="48" y="235"/>
                        <a:pt x="48" y="235"/>
                      </a:cubicBezTo>
                      <a:cubicBezTo>
                        <a:pt x="49" y="237"/>
                        <a:pt x="53" y="238"/>
                        <a:pt x="55" y="238"/>
                      </a:cubicBezTo>
                      <a:cubicBezTo>
                        <a:pt x="76" y="238"/>
                        <a:pt x="76" y="238"/>
                        <a:pt x="76" y="238"/>
                      </a:cubicBezTo>
                      <a:cubicBezTo>
                        <a:pt x="82" y="237"/>
                        <a:pt x="84" y="240"/>
                        <a:pt x="89" y="240"/>
                      </a:cubicBezTo>
                      <a:cubicBezTo>
                        <a:pt x="92" y="240"/>
                        <a:pt x="98" y="238"/>
                        <a:pt x="100" y="238"/>
                      </a:cubicBezTo>
                      <a:cubicBezTo>
                        <a:pt x="100" y="229"/>
                        <a:pt x="105" y="226"/>
                        <a:pt x="105" y="218"/>
                      </a:cubicBezTo>
                      <a:cubicBezTo>
                        <a:pt x="105" y="216"/>
                        <a:pt x="105" y="208"/>
                        <a:pt x="105" y="206"/>
                      </a:cubicBezTo>
                      <a:cubicBezTo>
                        <a:pt x="104" y="206"/>
                        <a:pt x="104" y="206"/>
                        <a:pt x="104" y="206"/>
                      </a:cubicBezTo>
                      <a:cubicBezTo>
                        <a:pt x="105" y="205"/>
                        <a:pt x="106" y="201"/>
                        <a:pt x="106" y="200"/>
                      </a:cubicBezTo>
                      <a:cubicBezTo>
                        <a:pt x="106" y="196"/>
                        <a:pt x="103" y="197"/>
                        <a:pt x="103" y="193"/>
                      </a:cubicBezTo>
                      <a:cubicBezTo>
                        <a:pt x="94" y="193"/>
                        <a:pt x="92" y="185"/>
                        <a:pt x="92" y="178"/>
                      </a:cubicBezTo>
                      <a:cubicBezTo>
                        <a:pt x="89" y="178"/>
                        <a:pt x="89" y="175"/>
                        <a:pt x="87" y="175"/>
                      </a:cubicBezTo>
                      <a:cubicBezTo>
                        <a:pt x="79" y="173"/>
                        <a:pt x="60" y="169"/>
                        <a:pt x="60" y="163"/>
                      </a:cubicBezTo>
                      <a:cubicBezTo>
                        <a:pt x="60" y="163"/>
                        <a:pt x="60" y="161"/>
                        <a:pt x="60" y="161"/>
                      </a:cubicBezTo>
                      <a:cubicBezTo>
                        <a:pt x="60" y="157"/>
                        <a:pt x="72" y="154"/>
                        <a:pt x="76" y="153"/>
                      </a:cubicBezTo>
                      <a:cubicBezTo>
                        <a:pt x="78" y="156"/>
                        <a:pt x="85" y="157"/>
                        <a:pt x="88" y="157"/>
                      </a:cubicBezTo>
                      <a:cubicBezTo>
                        <a:pt x="92" y="157"/>
                        <a:pt x="97" y="156"/>
                        <a:pt x="98" y="155"/>
                      </a:cubicBezTo>
                      <a:cubicBezTo>
                        <a:pt x="98" y="152"/>
                        <a:pt x="98" y="152"/>
                        <a:pt x="98" y="152"/>
                      </a:cubicBezTo>
                      <a:cubicBezTo>
                        <a:pt x="95" y="151"/>
                        <a:pt x="97" y="145"/>
                        <a:pt x="96" y="143"/>
                      </a:cubicBezTo>
                      <a:cubicBezTo>
                        <a:pt x="96" y="140"/>
                        <a:pt x="96" y="140"/>
                        <a:pt x="96" y="140"/>
                      </a:cubicBezTo>
                      <a:cubicBezTo>
                        <a:pt x="101" y="140"/>
                        <a:pt x="101" y="140"/>
                        <a:pt x="101" y="140"/>
                      </a:cubicBezTo>
                      <a:cubicBezTo>
                        <a:pt x="104" y="143"/>
                        <a:pt x="109" y="145"/>
                        <a:pt x="114" y="145"/>
                      </a:cubicBezTo>
                      <a:cubicBezTo>
                        <a:pt x="117" y="145"/>
                        <a:pt x="120" y="142"/>
                        <a:pt x="121" y="139"/>
                      </a:cubicBezTo>
                      <a:cubicBezTo>
                        <a:pt x="135" y="139"/>
                        <a:pt x="138" y="129"/>
                        <a:pt x="141" y="119"/>
                      </a:cubicBezTo>
                      <a:cubicBezTo>
                        <a:pt x="143" y="119"/>
                        <a:pt x="145" y="118"/>
                        <a:pt x="147" y="118"/>
                      </a:cubicBezTo>
                      <a:cubicBezTo>
                        <a:pt x="150" y="117"/>
                        <a:pt x="167" y="110"/>
                        <a:pt x="169" y="108"/>
                      </a:cubicBezTo>
                      <a:cubicBezTo>
                        <a:pt x="173" y="104"/>
                        <a:pt x="171" y="99"/>
                        <a:pt x="171" y="94"/>
                      </a:cubicBezTo>
                      <a:cubicBezTo>
                        <a:pt x="171" y="92"/>
                        <a:pt x="175" y="89"/>
                        <a:pt x="176" y="89"/>
                      </a:cubicBezTo>
                      <a:cubicBezTo>
                        <a:pt x="182" y="83"/>
                        <a:pt x="188" y="76"/>
                        <a:pt x="198" y="76"/>
                      </a:cubicBezTo>
                      <a:cubicBezTo>
                        <a:pt x="204" y="76"/>
                        <a:pt x="201" y="77"/>
                        <a:pt x="204" y="76"/>
                      </a:cubicBezTo>
                      <a:cubicBezTo>
                        <a:pt x="206" y="77"/>
                        <a:pt x="207" y="74"/>
                        <a:pt x="208" y="73"/>
                      </a:cubicBezTo>
                      <a:cubicBezTo>
                        <a:pt x="211" y="70"/>
                        <a:pt x="215" y="72"/>
                        <a:pt x="219" y="72"/>
                      </a:cubicBezTo>
                      <a:cubicBezTo>
                        <a:pt x="221" y="72"/>
                        <a:pt x="229" y="68"/>
                        <a:pt x="229" y="65"/>
                      </a:cubicBezTo>
                      <a:cubicBezTo>
                        <a:pt x="229" y="63"/>
                        <a:pt x="225" y="54"/>
                        <a:pt x="225" y="54"/>
                      </a:cubicBezTo>
                      <a:cubicBezTo>
                        <a:pt x="224" y="42"/>
                        <a:pt x="217" y="38"/>
                        <a:pt x="217" y="28"/>
                      </a:cubicBezTo>
                      <a:cubicBezTo>
                        <a:pt x="217" y="9"/>
                        <a:pt x="234" y="8"/>
                        <a:pt x="245" y="0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3" y="10"/>
                        <a:pt x="242" y="12"/>
                        <a:pt x="242" y="17"/>
                      </a:cubicBezTo>
                      <a:cubicBezTo>
                        <a:pt x="242" y="21"/>
                        <a:pt x="247" y="22"/>
                        <a:pt x="251" y="22"/>
                      </a:cubicBezTo>
                      <a:cubicBezTo>
                        <a:pt x="251" y="23"/>
                        <a:pt x="251" y="24"/>
                        <a:pt x="251" y="25"/>
                      </a:cubicBezTo>
                      <a:cubicBezTo>
                        <a:pt x="251" y="27"/>
                        <a:pt x="247" y="28"/>
                        <a:pt x="245" y="29"/>
                      </a:cubicBezTo>
                      <a:cubicBezTo>
                        <a:pt x="241" y="34"/>
                        <a:pt x="236" y="38"/>
                        <a:pt x="236" y="46"/>
                      </a:cubicBezTo>
                      <a:cubicBezTo>
                        <a:pt x="236" y="50"/>
                        <a:pt x="238" y="53"/>
                        <a:pt x="240" y="54"/>
                      </a:cubicBezTo>
                      <a:cubicBezTo>
                        <a:pt x="240" y="56"/>
                        <a:pt x="241" y="57"/>
                        <a:pt x="240" y="59"/>
                      </a:cubicBezTo>
                      <a:cubicBezTo>
                        <a:pt x="245" y="59"/>
                        <a:pt x="247" y="60"/>
                        <a:pt x="251" y="60"/>
                      </a:cubicBezTo>
                      <a:cubicBezTo>
                        <a:pt x="252" y="63"/>
                        <a:pt x="253" y="66"/>
                        <a:pt x="254" y="66"/>
                      </a:cubicBezTo>
                      <a:cubicBezTo>
                        <a:pt x="266" y="66"/>
                        <a:pt x="274" y="56"/>
                        <a:pt x="285" y="57"/>
                      </a:cubicBezTo>
                      <a:cubicBezTo>
                        <a:pt x="284" y="59"/>
                        <a:pt x="282" y="60"/>
                        <a:pt x="282" y="62"/>
                      </a:cubicBezTo>
                      <a:cubicBezTo>
                        <a:pt x="282" y="63"/>
                        <a:pt x="289" y="68"/>
                        <a:pt x="289" y="68"/>
                      </a:cubicBezTo>
                      <a:cubicBezTo>
                        <a:pt x="294" y="68"/>
                        <a:pt x="295" y="65"/>
                        <a:pt x="297" y="64"/>
                      </a:cubicBezTo>
                      <a:cubicBezTo>
                        <a:pt x="304" y="60"/>
                        <a:pt x="310" y="62"/>
                        <a:pt x="317" y="59"/>
                      </a:cubicBezTo>
                      <a:cubicBezTo>
                        <a:pt x="321" y="57"/>
                        <a:pt x="328" y="50"/>
                        <a:pt x="333" y="50"/>
                      </a:cubicBezTo>
                      <a:cubicBezTo>
                        <a:pt x="339" y="50"/>
                        <a:pt x="345" y="51"/>
                        <a:pt x="348" y="52"/>
                      </a:cubicBezTo>
                      <a:cubicBezTo>
                        <a:pt x="347" y="54"/>
                        <a:pt x="346" y="56"/>
                        <a:pt x="346" y="57"/>
                      </a:cubicBezTo>
                      <a:cubicBezTo>
                        <a:pt x="358" y="57"/>
                        <a:pt x="370" y="55"/>
                        <a:pt x="378" y="55"/>
                      </a:cubicBezTo>
                      <a:cubicBezTo>
                        <a:pt x="386" y="55"/>
                        <a:pt x="392" y="54"/>
                        <a:pt x="401" y="54"/>
                      </a:cubicBezTo>
                      <a:cubicBezTo>
                        <a:pt x="410" y="54"/>
                        <a:pt x="414" y="70"/>
                        <a:pt x="414" y="80"/>
                      </a:cubicBezTo>
                      <a:cubicBezTo>
                        <a:pt x="414" y="86"/>
                        <a:pt x="408" y="89"/>
                        <a:pt x="408" y="95"/>
                      </a:cubicBezTo>
                      <a:cubicBezTo>
                        <a:pt x="408" y="104"/>
                        <a:pt x="416" y="110"/>
                        <a:pt x="416" y="118"/>
                      </a:cubicBezTo>
                      <a:cubicBezTo>
                        <a:pt x="416" y="123"/>
                        <a:pt x="408" y="125"/>
                        <a:pt x="406" y="128"/>
                      </a:cubicBezTo>
                      <a:cubicBezTo>
                        <a:pt x="401" y="136"/>
                        <a:pt x="399" y="143"/>
                        <a:pt x="399" y="153"/>
                      </a:cubicBezTo>
                      <a:cubicBezTo>
                        <a:pt x="399" y="166"/>
                        <a:pt x="408" y="163"/>
                        <a:pt x="418" y="163"/>
                      </a:cubicBezTo>
                      <a:cubicBezTo>
                        <a:pt x="432" y="163"/>
                        <a:pt x="439" y="157"/>
                        <a:pt x="450" y="157"/>
                      </a:cubicBezTo>
                      <a:cubicBezTo>
                        <a:pt x="461" y="157"/>
                        <a:pt x="459" y="180"/>
                        <a:pt x="470" y="180"/>
                      </a:cubicBezTo>
                      <a:cubicBezTo>
                        <a:pt x="470" y="198"/>
                        <a:pt x="470" y="198"/>
                        <a:pt x="470" y="198"/>
                      </a:cubicBezTo>
                      <a:cubicBezTo>
                        <a:pt x="470" y="200"/>
                        <a:pt x="471" y="201"/>
                        <a:pt x="472" y="201"/>
                      </a:cubicBezTo>
                      <a:cubicBezTo>
                        <a:pt x="474" y="204"/>
                        <a:pt x="474" y="204"/>
                        <a:pt x="474" y="204"/>
                      </a:cubicBezTo>
                      <a:cubicBezTo>
                        <a:pt x="476" y="204"/>
                        <a:pt x="482" y="202"/>
                        <a:pt x="485" y="201"/>
                      </a:cubicBezTo>
                      <a:cubicBezTo>
                        <a:pt x="485" y="204"/>
                        <a:pt x="485" y="206"/>
                        <a:pt x="485" y="208"/>
                      </a:cubicBezTo>
                      <a:cubicBezTo>
                        <a:pt x="481" y="209"/>
                        <a:pt x="476" y="211"/>
                        <a:pt x="476" y="2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îṣļîḑé-Freeform: Shape 111">
                  <a:extLst>
                    <a:ext uri="{FF2B5EF4-FFF2-40B4-BE49-F238E27FC236}">
                      <a16:creationId xmlns:a16="http://schemas.microsoft.com/office/drawing/2014/main" id="{A7B5C9AE-5092-4F6B-8E11-4216ED4C65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0400" y="1416050"/>
                  <a:ext cx="436563" cy="423863"/>
                </a:xfrm>
                <a:custGeom>
                  <a:avLst/>
                  <a:gdLst/>
                  <a:ahLst/>
                  <a:cxnLst>
                    <a:cxn ang="0">
                      <a:pos x="66" y="236"/>
                    </a:cxn>
                    <a:cxn ang="0">
                      <a:pos x="4" y="254"/>
                    </a:cxn>
                    <a:cxn ang="0">
                      <a:pos x="12" y="241"/>
                    </a:cxn>
                    <a:cxn ang="0">
                      <a:pos x="8" y="231"/>
                    </a:cxn>
                    <a:cxn ang="0">
                      <a:pos x="10" y="190"/>
                    </a:cxn>
                    <a:cxn ang="0">
                      <a:pos x="55" y="163"/>
                    </a:cxn>
                    <a:cxn ang="0">
                      <a:pos x="85" y="129"/>
                    </a:cxn>
                    <a:cxn ang="0">
                      <a:pos x="97" y="102"/>
                    </a:cxn>
                    <a:cxn ang="0">
                      <a:pos x="142" y="55"/>
                    </a:cxn>
                    <a:cxn ang="0">
                      <a:pos x="124" y="57"/>
                    </a:cxn>
                    <a:cxn ang="0">
                      <a:pos x="124" y="49"/>
                    </a:cxn>
                    <a:cxn ang="0">
                      <a:pos x="132" y="44"/>
                    </a:cxn>
                    <a:cxn ang="0">
                      <a:pos x="148" y="57"/>
                    </a:cxn>
                    <a:cxn ang="0">
                      <a:pos x="149" y="45"/>
                    </a:cxn>
                    <a:cxn ang="0">
                      <a:pos x="168" y="37"/>
                    </a:cxn>
                    <a:cxn ang="0">
                      <a:pos x="183" y="28"/>
                    </a:cxn>
                    <a:cxn ang="0">
                      <a:pos x="199" y="21"/>
                    </a:cxn>
                    <a:cxn ang="0">
                      <a:pos x="221" y="17"/>
                    </a:cxn>
                    <a:cxn ang="0">
                      <a:pos x="223" y="5"/>
                    </a:cxn>
                    <a:cxn ang="0">
                      <a:pos x="256" y="6"/>
                    </a:cxn>
                    <a:cxn ang="0">
                      <a:pos x="266" y="7"/>
                    </a:cxn>
                    <a:cxn ang="0">
                      <a:pos x="285" y="2"/>
                    </a:cxn>
                    <a:cxn ang="0">
                      <a:pos x="296" y="6"/>
                    </a:cxn>
                    <a:cxn ang="0">
                      <a:pos x="293" y="24"/>
                    </a:cxn>
                    <a:cxn ang="0">
                      <a:pos x="315" y="32"/>
                    </a:cxn>
                    <a:cxn ang="0">
                      <a:pos x="309" y="72"/>
                    </a:cxn>
                    <a:cxn ang="0">
                      <a:pos x="310" y="113"/>
                    </a:cxn>
                    <a:cxn ang="0">
                      <a:pos x="318" y="148"/>
                    </a:cxn>
                    <a:cxn ang="0">
                      <a:pos x="327" y="172"/>
                    </a:cxn>
                    <a:cxn ang="0">
                      <a:pos x="255" y="224"/>
                    </a:cxn>
                    <a:cxn ang="0">
                      <a:pos x="218" y="225"/>
                    </a:cxn>
                    <a:cxn ang="0">
                      <a:pos x="206" y="200"/>
                    </a:cxn>
                    <a:cxn ang="0">
                      <a:pos x="197" y="174"/>
                    </a:cxn>
                    <a:cxn ang="0">
                      <a:pos x="254" y="130"/>
                    </a:cxn>
                    <a:cxn ang="0">
                      <a:pos x="202" y="135"/>
                    </a:cxn>
                    <a:cxn ang="0">
                      <a:pos x="172" y="169"/>
                    </a:cxn>
                    <a:cxn ang="0">
                      <a:pos x="146" y="201"/>
                    </a:cxn>
                    <a:cxn ang="0">
                      <a:pos x="150" y="218"/>
                    </a:cxn>
                    <a:cxn ang="0">
                      <a:pos x="152" y="253"/>
                    </a:cxn>
                    <a:cxn ang="0">
                      <a:pos x="146" y="283"/>
                    </a:cxn>
                    <a:cxn ang="0">
                      <a:pos x="121" y="304"/>
                    </a:cxn>
                    <a:cxn ang="0">
                      <a:pos x="90" y="297"/>
                    </a:cxn>
                    <a:cxn ang="0">
                      <a:pos x="82" y="269"/>
                    </a:cxn>
                    <a:cxn ang="0">
                      <a:pos x="76" y="245"/>
                    </a:cxn>
                  </a:cxnLst>
                  <a:rect l="0" t="0" r="r" b="b"/>
                  <a:pathLst>
                    <a:path w="327" h="318">
                      <a:moveTo>
                        <a:pt x="76" y="247"/>
                      </a:moveTo>
                      <a:cubicBezTo>
                        <a:pt x="70" y="245"/>
                        <a:pt x="69" y="241"/>
                        <a:pt x="66" y="236"/>
                      </a:cubicBezTo>
                      <a:cubicBezTo>
                        <a:pt x="57" y="249"/>
                        <a:pt x="43" y="266"/>
                        <a:pt x="24" y="266"/>
                      </a:cubicBezTo>
                      <a:cubicBezTo>
                        <a:pt x="22" y="266"/>
                        <a:pt x="4" y="256"/>
                        <a:pt x="4" y="254"/>
                      </a:cubicBezTo>
                      <a:cubicBezTo>
                        <a:pt x="4" y="250"/>
                        <a:pt x="10" y="248"/>
                        <a:pt x="12" y="247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6" y="241"/>
                        <a:pt x="6" y="241"/>
                        <a:pt x="0" y="243"/>
                      </a:cubicBezTo>
                      <a:cubicBezTo>
                        <a:pt x="0" y="240"/>
                        <a:pt x="5" y="234"/>
                        <a:pt x="8" y="231"/>
                      </a:cubicBezTo>
                      <a:cubicBezTo>
                        <a:pt x="1" y="223"/>
                        <a:pt x="0" y="212"/>
                        <a:pt x="0" y="200"/>
                      </a:cubicBezTo>
                      <a:cubicBezTo>
                        <a:pt x="0" y="193"/>
                        <a:pt x="7" y="194"/>
                        <a:pt x="10" y="190"/>
                      </a:cubicBezTo>
                      <a:cubicBezTo>
                        <a:pt x="15" y="182"/>
                        <a:pt x="20" y="177"/>
                        <a:pt x="30" y="174"/>
                      </a:cubicBezTo>
                      <a:cubicBezTo>
                        <a:pt x="38" y="172"/>
                        <a:pt x="39" y="162"/>
                        <a:pt x="55" y="163"/>
                      </a:cubicBezTo>
                      <a:cubicBezTo>
                        <a:pt x="50" y="162"/>
                        <a:pt x="49" y="161"/>
                        <a:pt x="45" y="160"/>
                      </a:cubicBezTo>
                      <a:cubicBezTo>
                        <a:pt x="64" y="155"/>
                        <a:pt x="71" y="140"/>
                        <a:pt x="85" y="129"/>
                      </a:cubicBezTo>
                      <a:cubicBezTo>
                        <a:pt x="90" y="126"/>
                        <a:pt x="89" y="112"/>
                        <a:pt x="93" y="112"/>
                      </a:cubicBezTo>
                      <a:cubicBezTo>
                        <a:pt x="93" y="112"/>
                        <a:pt x="97" y="102"/>
                        <a:pt x="97" y="102"/>
                      </a:cubicBezTo>
                      <a:cubicBezTo>
                        <a:pt x="102" y="93"/>
                        <a:pt x="109" y="87"/>
                        <a:pt x="118" y="83"/>
                      </a:cubicBezTo>
                      <a:cubicBezTo>
                        <a:pt x="127" y="80"/>
                        <a:pt x="139" y="65"/>
                        <a:pt x="142" y="55"/>
                      </a:cubicBezTo>
                      <a:cubicBezTo>
                        <a:pt x="131" y="58"/>
                        <a:pt x="126" y="63"/>
                        <a:pt x="116" y="63"/>
                      </a:cubicBezTo>
                      <a:cubicBezTo>
                        <a:pt x="118" y="60"/>
                        <a:pt x="123" y="58"/>
                        <a:pt x="124" y="57"/>
                      </a:cubicBezTo>
                      <a:cubicBezTo>
                        <a:pt x="122" y="57"/>
                        <a:pt x="118" y="56"/>
                        <a:pt x="118" y="56"/>
                      </a:cubicBezTo>
                      <a:cubicBezTo>
                        <a:pt x="119" y="51"/>
                        <a:pt x="121" y="49"/>
                        <a:pt x="124" y="49"/>
                      </a:cubicBezTo>
                      <a:cubicBezTo>
                        <a:pt x="126" y="49"/>
                        <a:pt x="127" y="50"/>
                        <a:pt x="128" y="50"/>
                      </a:cubicBezTo>
                      <a:cubicBezTo>
                        <a:pt x="129" y="47"/>
                        <a:pt x="131" y="46"/>
                        <a:pt x="132" y="44"/>
                      </a:cubicBezTo>
                      <a:cubicBezTo>
                        <a:pt x="134" y="47"/>
                        <a:pt x="135" y="49"/>
                        <a:pt x="133" y="52"/>
                      </a:cubicBezTo>
                      <a:cubicBezTo>
                        <a:pt x="140" y="52"/>
                        <a:pt x="142" y="57"/>
                        <a:pt x="148" y="57"/>
                      </a:cubicBezTo>
                      <a:cubicBezTo>
                        <a:pt x="150" y="57"/>
                        <a:pt x="155" y="46"/>
                        <a:pt x="156" y="46"/>
                      </a:cubicBezTo>
                      <a:cubicBezTo>
                        <a:pt x="153" y="45"/>
                        <a:pt x="153" y="44"/>
                        <a:pt x="149" y="45"/>
                      </a:cubicBezTo>
                      <a:cubicBezTo>
                        <a:pt x="151" y="41"/>
                        <a:pt x="154" y="38"/>
                        <a:pt x="159" y="38"/>
                      </a:cubicBezTo>
                      <a:cubicBezTo>
                        <a:pt x="162" y="38"/>
                        <a:pt x="165" y="39"/>
                        <a:pt x="168" y="37"/>
                      </a:cubicBezTo>
                      <a:cubicBezTo>
                        <a:pt x="165" y="35"/>
                        <a:pt x="166" y="35"/>
                        <a:pt x="164" y="33"/>
                      </a:cubicBezTo>
                      <a:cubicBezTo>
                        <a:pt x="169" y="29"/>
                        <a:pt x="176" y="29"/>
                        <a:pt x="183" y="28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9" y="32"/>
                        <a:pt x="190" y="22"/>
                        <a:pt x="199" y="2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205" y="18"/>
                        <a:pt x="213" y="21"/>
                        <a:pt x="221" y="17"/>
                      </a:cubicBezTo>
                      <a:cubicBezTo>
                        <a:pt x="217" y="15"/>
                        <a:pt x="214" y="14"/>
                        <a:pt x="214" y="11"/>
                      </a:cubicBezTo>
                      <a:cubicBezTo>
                        <a:pt x="214" y="9"/>
                        <a:pt x="222" y="7"/>
                        <a:pt x="223" y="5"/>
                      </a:cubicBezTo>
                      <a:cubicBezTo>
                        <a:pt x="226" y="8"/>
                        <a:pt x="228" y="11"/>
                        <a:pt x="232" y="11"/>
                      </a:cubicBezTo>
                      <a:cubicBezTo>
                        <a:pt x="239" y="11"/>
                        <a:pt x="256" y="0"/>
                        <a:pt x="256" y="6"/>
                      </a:cubicBezTo>
                      <a:cubicBezTo>
                        <a:pt x="256" y="12"/>
                        <a:pt x="248" y="14"/>
                        <a:pt x="247" y="20"/>
                      </a:cubicBezTo>
                      <a:cubicBezTo>
                        <a:pt x="255" y="21"/>
                        <a:pt x="258" y="11"/>
                        <a:pt x="266" y="7"/>
                      </a:cubicBezTo>
                      <a:cubicBezTo>
                        <a:pt x="267" y="10"/>
                        <a:pt x="267" y="12"/>
                        <a:pt x="268" y="15"/>
                      </a:cubicBezTo>
                      <a:cubicBezTo>
                        <a:pt x="274" y="9"/>
                        <a:pt x="277" y="7"/>
                        <a:pt x="285" y="2"/>
                      </a:cubicBezTo>
                      <a:cubicBezTo>
                        <a:pt x="285" y="8"/>
                        <a:pt x="284" y="12"/>
                        <a:pt x="289" y="13"/>
                      </a:cubicBezTo>
                      <a:cubicBezTo>
                        <a:pt x="290" y="9"/>
                        <a:pt x="292" y="6"/>
                        <a:pt x="296" y="6"/>
                      </a:cubicBezTo>
                      <a:cubicBezTo>
                        <a:pt x="298" y="6"/>
                        <a:pt x="307" y="11"/>
                        <a:pt x="311" y="13"/>
                      </a:cubicBezTo>
                      <a:cubicBezTo>
                        <a:pt x="307" y="24"/>
                        <a:pt x="303" y="20"/>
                        <a:pt x="293" y="24"/>
                      </a:cubicBezTo>
                      <a:cubicBezTo>
                        <a:pt x="298" y="27"/>
                        <a:pt x="301" y="28"/>
                        <a:pt x="301" y="30"/>
                      </a:cubicBezTo>
                      <a:cubicBezTo>
                        <a:pt x="305" y="31"/>
                        <a:pt x="314" y="32"/>
                        <a:pt x="315" y="32"/>
                      </a:cubicBezTo>
                      <a:cubicBezTo>
                        <a:pt x="309" y="36"/>
                        <a:pt x="293" y="44"/>
                        <a:pt x="293" y="55"/>
                      </a:cubicBezTo>
                      <a:cubicBezTo>
                        <a:pt x="293" y="63"/>
                        <a:pt x="309" y="62"/>
                        <a:pt x="309" y="72"/>
                      </a:cubicBezTo>
                      <a:cubicBezTo>
                        <a:pt x="309" y="80"/>
                        <a:pt x="301" y="83"/>
                        <a:pt x="301" y="91"/>
                      </a:cubicBezTo>
                      <a:cubicBezTo>
                        <a:pt x="301" y="99"/>
                        <a:pt x="310" y="104"/>
                        <a:pt x="310" y="113"/>
                      </a:cubicBezTo>
                      <a:cubicBezTo>
                        <a:pt x="310" y="118"/>
                        <a:pt x="305" y="121"/>
                        <a:pt x="305" y="126"/>
                      </a:cubicBezTo>
                      <a:cubicBezTo>
                        <a:pt x="305" y="136"/>
                        <a:pt x="318" y="138"/>
                        <a:pt x="318" y="148"/>
                      </a:cubicBezTo>
                      <a:cubicBezTo>
                        <a:pt x="318" y="151"/>
                        <a:pt x="314" y="153"/>
                        <a:pt x="313" y="154"/>
                      </a:cubicBezTo>
                      <a:cubicBezTo>
                        <a:pt x="317" y="161"/>
                        <a:pt x="327" y="163"/>
                        <a:pt x="327" y="172"/>
                      </a:cubicBezTo>
                      <a:cubicBezTo>
                        <a:pt x="327" y="187"/>
                        <a:pt x="297" y="203"/>
                        <a:pt x="288" y="215"/>
                      </a:cubicBezTo>
                      <a:cubicBezTo>
                        <a:pt x="283" y="224"/>
                        <a:pt x="263" y="226"/>
                        <a:pt x="255" y="224"/>
                      </a:cubicBezTo>
                      <a:cubicBezTo>
                        <a:pt x="246" y="227"/>
                        <a:pt x="236" y="231"/>
                        <a:pt x="228" y="231"/>
                      </a:cubicBezTo>
                      <a:cubicBezTo>
                        <a:pt x="222" y="231"/>
                        <a:pt x="218" y="230"/>
                        <a:pt x="218" y="225"/>
                      </a:cubicBezTo>
                      <a:cubicBezTo>
                        <a:pt x="209" y="225"/>
                        <a:pt x="199" y="219"/>
                        <a:pt x="199" y="210"/>
                      </a:cubicBezTo>
                      <a:cubicBezTo>
                        <a:pt x="199" y="205"/>
                        <a:pt x="204" y="202"/>
                        <a:pt x="206" y="200"/>
                      </a:cubicBezTo>
                      <a:cubicBezTo>
                        <a:pt x="201" y="198"/>
                        <a:pt x="197" y="188"/>
                        <a:pt x="197" y="183"/>
                      </a:cubicBezTo>
                      <a:cubicBezTo>
                        <a:pt x="197" y="180"/>
                        <a:pt x="198" y="178"/>
                        <a:pt x="197" y="174"/>
                      </a:cubicBezTo>
                      <a:cubicBezTo>
                        <a:pt x="216" y="174"/>
                        <a:pt x="225" y="150"/>
                        <a:pt x="237" y="144"/>
                      </a:cubicBezTo>
                      <a:cubicBezTo>
                        <a:pt x="243" y="140"/>
                        <a:pt x="254" y="138"/>
                        <a:pt x="254" y="130"/>
                      </a:cubicBezTo>
                      <a:cubicBezTo>
                        <a:pt x="254" y="119"/>
                        <a:pt x="239" y="117"/>
                        <a:pt x="228" y="117"/>
                      </a:cubicBezTo>
                      <a:cubicBezTo>
                        <a:pt x="213" y="117"/>
                        <a:pt x="202" y="122"/>
                        <a:pt x="202" y="135"/>
                      </a:cubicBezTo>
                      <a:cubicBezTo>
                        <a:pt x="202" y="140"/>
                        <a:pt x="203" y="142"/>
                        <a:pt x="202" y="145"/>
                      </a:cubicBezTo>
                      <a:cubicBezTo>
                        <a:pt x="202" y="155"/>
                        <a:pt x="181" y="164"/>
                        <a:pt x="172" y="169"/>
                      </a:cubicBezTo>
                      <a:cubicBezTo>
                        <a:pt x="165" y="174"/>
                        <a:pt x="157" y="175"/>
                        <a:pt x="152" y="183"/>
                      </a:cubicBezTo>
                      <a:cubicBezTo>
                        <a:pt x="149" y="189"/>
                        <a:pt x="153" y="198"/>
                        <a:pt x="146" y="201"/>
                      </a:cubicBezTo>
                      <a:cubicBezTo>
                        <a:pt x="146" y="210"/>
                        <a:pt x="146" y="210"/>
                        <a:pt x="146" y="210"/>
                      </a:cubicBezTo>
                      <a:cubicBezTo>
                        <a:pt x="149" y="212"/>
                        <a:pt x="150" y="215"/>
                        <a:pt x="150" y="218"/>
                      </a:cubicBezTo>
                      <a:cubicBezTo>
                        <a:pt x="158" y="219"/>
                        <a:pt x="170" y="227"/>
                        <a:pt x="170" y="235"/>
                      </a:cubicBezTo>
                      <a:cubicBezTo>
                        <a:pt x="170" y="242"/>
                        <a:pt x="157" y="253"/>
                        <a:pt x="152" y="253"/>
                      </a:cubicBezTo>
                      <a:cubicBezTo>
                        <a:pt x="143" y="253"/>
                        <a:pt x="140" y="266"/>
                        <a:pt x="140" y="275"/>
                      </a:cubicBezTo>
                      <a:cubicBezTo>
                        <a:pt x="140" y="280"/>
                        <a:pt x="144" y="282"/>
                        <a:pt x="146" y="283"/>
                      </a:cubicBezTo>
                      <a:cubicBezTo>
                        <a:pt x="145" y="294"/>
                        <a:pt x="135" y="295"/>
                        <a:pt x="133" y="304"/>
                      </a:cubicBezTo>
                      <a:cubicBezTo>
                        <a:pt x="127" y="304"/>
                        <a:pt x="125" y="304"/>
                        <a:pt x="121" y="304"/>
                      </a:cubicBezTo>
                      <a:cubicBezTo>
                        <a:pt x="114" y="304"/>
                        <a:pt x="111" y="318"/>
                        <a:pt x="100" y="318"/>
                      </a:cubicBezTo>
                      <a:cubicBezTo>
                        <a:pt x="97" y="318"/>
                        <a:pt x="90" y="299"/>
                        <a:pt x="90" y="297"/>
                      </a:cubicBezTo>
                      <a:cubicBezTo>
                        <a:pt x="90" y="296"/>
                        <a:pt x="91" y="294"/>
                        <a:pt x="91" y="293"/>
                      </a:cubicBezTo>
                      <a:cubicBezTo>
                        <a:pt x="84" y="285"/>
                        <a:pt x="85" y="279"/>
                        <a:pt x="82" y="269"/>
                      </a:cubicBezTo>
                      <a:cubicBezTo>
                        <a:pt x="79" y="263"/>
                        <a:pt x="73" y="261"/>
                        <a:pt x="73" y="253"/>
                      </a:cubicBezTo>
                      <a:cubicBezTo>
                        <a:pt x="73" y="250"/>
                        <a:pt x="75" y="246"/>
                        <a:pt x="76" y="245"/>
                      </a:cubicBezTo>
                      <a:lnTo>
                        <a:pt x="76" y="24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îṣļîḑé-Freeform: Shape 112">
                  <a:extLst>
                    <a:ext uri="{FF2B5EF4-FFF2-40B4-BE49-F238E27FC236}">
                      <a16:creationId xmlns:a16="http://schemas.microsoft.com/office/drawing/2014/main" id="{C77FA0B0-00FA-48CB-B35B-B493841FB1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300" y="1109663"/>
                  <a:ext cx="234950" cy="128588"/>
                </a:xfrm>
                <a:custGeom>
                  <a:avLst/>
                  <a:gdLst/>
                  <a:ahLst/>
                  <a:cxnLst>
                    <a:cxn ang="0">
                      <a:pos x="148" y="79"/>
                    </a:cxn>
                    <a:cxn ang="0">
                      <a:pos x="148" y="71"/>
                    </a:cxn>
                    <a:cxn ang="0">
                      <a:pos x="128" y="71"/>
                    </a:cxn>
                    <a:cxn ang="0">
                      <a:pos x="135" y="58"/>
                    </a:cxn>
                    <a:cxn ang="0">
                      <a:pos x="126" y="46"/>
                    </a:cxn>
                    <a:cxn ang="0">
                      <a:pos x="132" y="45"/>
                    </a:cxn>
                    <a:cxn ang="0">
                      <a:pos x="121" y="38"/>
                    </a:cxn>
                    <a:cxn ang="0">
                      <a:pos x="97" y="69"/>
                    </a:cxn>
                    <a:cxn ang="0">
                      <a:pos x="90" y="73"/>
                    </a:cxn>
                    <a:cxn ang="0">
                      <a:pos x="78" y="97"/>
                    </a:cxn>
                    <a:cxn ang="0">
                      <a:pos x="43" y="69"/>
                    </a:cxn>
                    <a:cxn ang="0">
                      <a:pos x="60" y="70"/>
                    </a:cxn>
                    <a:cxn ang="0">
                      <a:pos x="74" y="66"/>
                    </a:cxn>
                    <a:cxn ang="0">
                      <a:pos x="54" y="64"/>
                    </a:cxn>
                    <a:cxn ang="0">
                      <a:pos x="38" y="58"/>
                    </a:cxn>
                    <a:cxn ang="0">
                      <a:pos x="50" y="54"/>
                    </a:cxn>
                    <a:cxn ang="0">
                      <a:pos x="72" y="43"/>
                    </a:cxn>
                    <a:cxn ang="0">
                      <a:pos x="61" y="43"/>
                    </a:cxn>
                    <a:cxn ang="0">
                      <a:pos x="54" y="39"/>
                    </a:cxn>
                    <a:cxn ang="0">
                      <a:pos x="51" y="39"/>
                    </a:cxn>
                    <a:cxn ang="0">
                      <a:pos x="38" y="51"/>
                    </a:cxn>
                    <a:cxn ang="0">
                      <a:pos x="23" y="44"/>
                    </a:cxn>
                    <a:cxn ang="0">
                      <a:pos x="27" y="43"/>
                    </a:cxn>
                    <a:cxn ang="0">
                      <a:pos x="15" y="28"/>
                    </a:cxn>
                    <a:cxn ang="0">
                      <a:pos x="11" y="26"/>
                    </a:cxn>
                    <a:cxn ang="0">
                      <a:pos x="0" y="16"/>
                    </a:cxn>
                    <a:cxn ang="0">
                      <a:pos x="16" y="5"/>
                    </a:cxn>
                    <a:cxn ang="0">
                      <a:pos x="38" y="7"/>
                    </a:cxn>
                    <a:cxn ang="0">
                      <a:pos x="32" y="13"/>
                    </a:cxn>
                    <a:cxn ang="0">
                      <a:pos x="44" y="20"/>
                    </a:cxn>
                    <a:cxn ang="0">
                      <a:pos x="41" y="14"/>
                    </a:cxn>
                    <a:cxn ang="0">
                      <a:pos x="49" y="7"/>
                    </a:cxn>
                    <a:cxn ang="0">
                      <a:pos x="68" y="26"/>
                    </a:cxn>
                    <a:cxn ang="0">
                      <a:pos x="63" y="7"/>
                    </a:cxn>
                    <a:cxn ang="0">
                      <a:pos x="72" y="0"/>
                    </a:cxn>
                    <a:cxn ang="0">
                      <a:pos x="90" y="9"/>
                    </a:cxn>
                    <a:cxn ang="0">
                      <a:pos x="88" y="18"/>
                    </a:cxn>
                    <a:cxn ang="0">
                      <a:pos x="96" y="12"/>
                    </a:cxn>
                    <a:cxn ang="0">
                      <a:pos x="102" y="23"/>
                    </a:cxn>
                    <a:cxn ang="0">
                      <a:pos x="106" y="23"/>
                    </a:cxn>
                    <a:cxn ang="0">
                      <a:pos x="141" y="41"/>
                    </a:cxn>
                    <a:cxn ang="0">
                      <a:pos x="137" y="42"/>
                    </a:cxn>
                    <a:cxn ang="0">
                      <a:pos x="145" y="42"/>
                    </a:cxn>
                    <a:cxn ang="0">
                      <a:pos x="145" y="49"/>
                    </a:cxn>
                    <a:cxn ang="0">
                      <a:pos x="159" y="49"/>
                    </a:cxn>
                    <a:cxn ang="0">
                      <a:pos x="176" y="64"/>
                    </a:cxn>
                    <a:cxn ang="0">
                      <a:pos x="148" y="79"/>
                    </a:cxn>
                  </a:cxnLst>
                  <a:rect l="0" t="0" r="r" b="b"/>
                  <a:pathLst>
                    <a:path w="176" h="97">
                      <a:moveTo>
                        <a:pt x="148" y="79"/>
                      </a:moveTo>
                      <a:cubicBezTo>
                        <a:pt x="147" y="76"/>
                        <a:pt x="147" y="74"/>
                        <a:pt x="148" y="71"/>
                      </a:cubicBezTo>
                      <a:cubicBezTo>
                        <a:pt x="143" y="71"/>
                        <a:pt x="134" y="71"/>
                        <a:pt x="128" y="71"/>
                      </a:cubicBezTo>
                      <a:cubicBezTo>
                        <a:pt x="129" y="63"/>
                        <a:pt x="134" y="65"/>
                        <a:pt x="135" y="58"/>
                      </a:cubicBezTo>
                      <a:cubicBezTo>
                        <a:pt x="132" y="57"/>
                        <a:pt x="128" y="49"/>
                        <a:pt x="126" y="46"/>
                      </a:cubicBezTo>
                      <a:cubicBezTo>
                        <a:pt x="128" y="45"/>
                        <a:pt x="130" y="45"/>
                        <a:pt x="132" y="45"/>
                      </a:cubicBezTo>
                      <a:cubicBezTo>
                        <a:pt x="125" y="44"/>
                        <a:pt x="121" y="38"/>
                        <a:pt x="121" y="38"/>
                      </a:cubicBezTo>
                      <a:cubicBezTo>
                        <a:pt x="106" y="38"/>
                        <a:pt x="102" y="58"/>
                        <a:pt x="97" y="69"/>
                      </a:cubicBezTo>
                      <a:cubicBezTo>
                        <a:pt x="96" y="72"/>
                        <a:pt x="93" y="71"/>
                        <a:pt x="90" y="73"/>
                      </a:cubicBezTo>
                      <a:cubicBezTo>
                        <a:pt x="83" y="79"/>
                        <a:pt x="84" y="91"/>
                        <a:pt x="78" y="97"/>
                      </a:cubicBezTo>
                      <a:cubicBezTo>
                        <a:pt x="67" y="90"/>
                        <a:pt x="43" y="84"/>
                        <a:pt x="43" y="69"/>
                      </a:cubicBezTo>
                      <a:cubicBezTo>
                        <a:pt x="49" y="68"/>
                        <a:pt x="60" y="70"/>
                        <a:pt x="60" y="70"/>
                      </a:cubicBezTo>
                      <a:cubicBezTo>
                        <a:pt x="64" y="66"/>
                        <a:pt x="69" y="67"/>
                        <a:pt x="74" y="66"/>
                      </a:cubicBezTo>
                      <a:cubicBezTo>
                        <a:pt x="72" y="64"/>
                        <a:pt x="57" y="64"/>
                        <a:pt x="54" y="64"/>
                      </a:cubicBezTo>
                      <a:cubicBezTo>
                        <a:pt x="49" y="64"/>
                        <a:pt x="38" y="69"/>
                        <a:pt x="38" y="58"/>
                      </a:cubicBezTo>
                      <a:cubicBezTo>
                        <a:pt x="38" y="54"/>
                        <a:pt x="48" y="54"/>
                        <a:pt x="50" y="54"/>
                      </a:cubicBezTo>
                      <a:cubicBezTo>
                        <a:pt x="56" y="52"/>
                        <a:pt x="68" y="47"/>
                        <a:pt x="72" y="43"/>
                      </a:cubicBezTo>
                      <a:cubicBezTo>
                        <a:pt x="66" y="43"/>
                        <a:pt x="63" y="43"/>
                        <a:pt x="61" y="43"/>
                      </a:cubicBezTo>
                      <a:cubicBezTo>
                        <a:pt x="60" y="43"/>
                        <a:pt x="56" y="40"/>
                        <a:pt x="54" y="39"/>
                      </a:cubicBezTo>
                      <a:cubicBezTo>
                        <a:pt x="53" y="39"/>
                        <a:pt x="52" y="39"/>
                        <a:pt x="51" y="39"/>
                      </a:cubicBezTo>
                      <a:cubicBezTo>
                        <a:pt x="47" y="41"/>
                        <a:pt x="47" y="51"/>
                        <a:pt x="38" y="51"/>
                      </a:cubicBezTo>
                      <a:cubicBezTo>
                        <a:pt x="31" y="51"/>
                        <a:pt x="26" y="48"/>
                        <a:pt x="23" y="44"/>
                      </a:cubicBezTo>
                      <a:cubicBezTo>
                        <a:pt x="25" y="43"/>
                        <a:pt x="26" y="43"/>
                        <a:pt x="27" y="43"/>
                      </a:cubicBezTo>
                      <a:cubicBezTo>
                        <a:pt x="19" y="39"/>
                        <a:pt x="13" y="35"/>
                        <a:pt x="15" y="28"/>
                      </a:cubicBezTo>
                      <a:cubicBezTo>
                        <a:pt x="13" y="28"/>
                        <a:pt x="12" y="26"/>
                        <a:pt x="11" y="26"/>
                      </a:cubicBezTo>
                      <a:cubicBezTo>
                        <a:pt x="8" y="26"/>
                        <a:pt x="3" y="19"/>
                        <a:pt x="0" y="16"/>
                      </a:cubicBezTo>
                      <a:cubicBezTo>
                        <a:pt x="2" y="14"/>
                        <a:pt x="11" y="5"/>
                        <a:pt x="16" y="5"/>
                      </a:cubicBezTo>
                      <a:cubicBezTo>
                        <a:pt x="23" y="5"/>
                        <a:pt x="27" y="5"/>
                        <a:pt x="38" y="7"/>
                      </a:cubicBezTo>
                      <a:cubicBezTo>
                        <a:pt x="35" y="10"/>
                        <a:pt x="34" y="11"/>
                        <a:pt x="32" y="13"/>
                      </a:cubicBezTo>
                      <a:cubicBezTo>
                        <a:pt x="37" y="17"/>
                        <a:pt x="41" y="17"/>
                        <a:pt x="44" y="20"/>
                      </a:cubicBezTo>
                      <a:cubicBezTo>
                        <a:pt x="42" y="19"/>
                        <a:pt x="41" y="17"/>
                        <a:pt x="41" y="14"/>
                      </a:cubicBezTo>
                      <a:cubicBezTo>
                        <a:pt x="41" y="10"/>
                        <a:pt x="45" y="7"/>
                        <a:pt x="49" y="7"/>
                      </a:cubicBezTo>
                      <a:cubicBezTo>
                        <a:pt x="60" y="7"/>
                        <a:pt x="57" y="22"/>
                        <a:pt x="68" y="26"/>
                      </a:cubicBezTo>
                      <a:cubicBezTo>
                        <a:pt x="66" y="19"/>
                        <a:pt x="63" y="15"/>
                        <a:pt x="63" y="7"/>
                      </a:cubicBezTo>
                      <a:cubicBezTo>
                        <a:pt x="63" y="0"/>
                        <a:pt x="66" y="0"/>
                        <a:pt x="72" y="0"/>
                      </a:cubicBezTo>
                      <a:cubicBezTo>
                        <a:pt x="78" y="0"/>
                        <a:pt x="90" y="4"/>
                        <a:pt x="90" y="9"/>
                      </a:cubicBezTo>
                      <a:cubicBezTo>
                        <a:pt x="90" y="12"/>
                        <a:pt x="88" y="15"/>
                        <a:pt x="88" y="18"/>
                      </a:cubicBezTo>
                      <a:cubicBezTo>
                        <a:pt x="92" y="16"/>
                        <a:pt x="93" y="12"/>
                        <a:pt x="96" y="12"/>
                      </a:cubicBezTo>
                      <a:cubicBezTo>
                        <a:pt x="103" y="12"/>
                        <a:pt x="102" y="19"/>
                        <a:pt x="102" y="23"/>
                      </a:cubicBezTo>
                      <a:cubicBezTo>
                        <a:pt x="103" y="23"/>
                        <a:pt x="105" y="23"/>
                        <a:pt x="106" y="23"/>
                      </a:cubicBezTo>
                      <a:cubicBezTo>
                        <a:pt x="113" y="23"/>
                        <a:pt x="137" y="36"/>
                        <a:pt x="141" y="41"/>
                      </a:cubicBezTo>
                      <a:cubicBezTo>
                        <a:pt x="140" y="42"/>
                        <a:pt x="138" y="42"/>
                        <a:pt x="137" y="42"/>
                      </a:cubicBezTo>
                      <a:cubicBezTo>
                        <a:pt x="140" y="43"/>
                        <a:pt x="142" y="42"/>
                        <a:pt x="145" y="42"/>
                      </a:cubicBezTo>
                      <a:cubicBezTo>
                        <a:pt x="146" y="44"/>
                        <a:pt x="146" y="47"/>
                        <a:pt x="145" y="49"/>
                      </a:cubicBezTo>
                      <a:cubicBezTo>
                        <a:pt x="151" y="49"/>
                        <a:pt x="154" y="49"/>
                        <a:pt x="159" y="49"/>
                      </a:cubicBezTo>
                      <a:cubicBezTo>
                        <a:pt x="159" y="62"/>
                        <a:pt x="172" y="59"/>
                        <a:pt x="176" y="64"/>
                      </a:cubicBezTo>
                      <a:cubicBezTo>
                        <a:pt x="164" y="68"/>
                        <a:pt x="159" y="76"/>
                        <a:pt x="148" y="7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îṣļîḑé-Freeform: Shape 113">
                  <a:extLst>
                    <a:ext uri="{FF2B5EF4-FFF2-40B4-BE49-F238E27FC236}">
                      <a16:creationId xmlns:a16="http://schemas.microsoft.com/office/drawing/2014/main" id="{795B1A67-AD79-4A4B-B927-37F3BF7A9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125" y="1089025"/>
                  <a:ext cx="150813" cy="55563"/>
                </a:xfrm>
                <a:custGeom>
                  <a:avLst/>
                  <a:gdLst/>
                  <a:ahLst/>
                  <a:cxnLst>
                    <a:cxn ang="0">
                      <a:pos x="114" y="19"/>
                    </a:cxn>
                    <a:cxn ang="0">
                      <a:pos x="69" y="41"/>
                    </a:cxn>
                    <a:cxn ang="0">
                      <a:pos x="54" y="34"/>
                    </a:cxn>
                    <a:cxn ang="0">
                      <a:pos x="28" y="34"/>
                    </a:cxn>
                    <a:cxn ang="0">
                      <a:pos x="23" y="26"/>
                    </a:cxn>
                    <a:cxn ang="0">
                      <a:pos x="32" y="26"/>
                    </a:cxn>
                    <a:cxn ang="0">
                      <a:pos x="43" y="24"/>
                    </a:cxn>
                    <a:cxn ang="0">
                      <a:pos x="22" y="23"/>
                    </a:cxn>
                    <a:cxn ang="0">
                      <a:pos x="6" y="18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23" y="6"/>
                    </a:cxn>
                    <a:cxn ang="0">
                      <a:pos x="21" y="2"/>
                    </a:cxn>
                    <a:cxn ang="0">
                      <a:pos x="33" y="2"/>
                    </a:cxn>
                    <a:cxn ang="0">
                      <a:pos x="51" y="11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67" y="12"/>
                    </a:cxn>
                    <a:cxn ang="0">
                      <a:pos x="80" y="7"/>
                    </a:cxn>
                    <a:cxn ang="0">
                      <a:pos x="95" y="7"/>
                    </a:cxn>
                    <a:cxn ang="0">
                      <a:pos x="114" y="19"/>
                    </a:cxn>
                  </a:cxnLst>
                  <a:rect l="0" t="0" r="r" b="b"/>
                  <a:pathLst>
                    <a:path w="114" h="41">
                      <a:moveTo>
                        <a:pt x="114" y="19"/>
                      </a:moveTo>
                      <a:cubicBezTo>
                        <a:pt x="104" y="26"/>
                        <a:pt x="82" y="41"/>
                        <a:pt x="69" y="41"/>
                      </a:cubicBezTo>
                      <a:cubicBezTo>
                        <a:pt x="61" y="41"/>
                        <a:pt x="57" y="39"/>
                        <a:pt x="54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5" y="32"/>
                        <a:pt x="23" y="30"/>
                        <a:pt x="23" y="26"/>
                      </a:cubicBezTo>
                      <a:cubicBezTo>
                        <a:pt x="26" y="26"/>
                        <a:pt x="31" y="26"/>
                        <a:pt x="32" y="26"/>
                      </a:cubicBezTo>
                      <a:cubicBezTo>
                        <a:pt x="36" y="25"/>
                        <a:pt x="40" y="25"/>
                        <a:pt x="43" y="24"/>
                      </a:cubicBezTo>
                      <a:cubicBezTo>
                        <a:pt x="41" y="24"/>
                        <a:pt x="23" y="23"/>
                        <a:pt x="22" y="23"/>
                      </a:cubicBezTo>
                      <a:cubicBezTo>
                        <a:pt x="14" y="23"/>
                        <a:pt x="6" y="28"/>
                        <a:pt x="6" y="18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9" y="9"/>
                        <a:pt x="13" y="10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4"/>
                        <a:pt x="48" y="11"/>
                        <a:pt x="51" y="11"/>
                      </a:cubicBezTo>
                      <a:cubicBezTo>
                        <a:pt x="56" y="11"/>
                        <a:pt x="59" y="2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6"/>
                        <a:pt x="66" y="8"/>
                        <a:pt x="67" y="12"/>
                      </a:cubicBezTo>
                      <a:cubicBezTo>
                        <a:pt x="71" y="12"/>
                        <a:pt x="73" y="7"/>
                        <a:pt x="80" y="7"/>
                      </a:cubicBezTo>
                      <a:cubicBezTo>
                        <a:pt x="91" y="7"/>
                        <a:pt x="88" y="7"/>
                        <a:pt x="95" y="7"/>
                      </a:cubicBezTo>
                      <a:cubicBezTo>
                        <a:pt x="103" y="7"/>
                        <a:pt x="112" y="14"/>
                        <a:pt x="114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îṣļîḑé-Freeform: Shape 114">
                  <a:extLst>
                    <a:ext uri="{FF2B5EF4-FFF2-40B4-BE49-F238E27FC236}">
                      <a16:creationId xmlns:a16="http://schemas.microsoft.com/office/drawing/2014/main" id="{580EF356-6F6C-4EC6-B01F-CC01FEB8BE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9575" y="1841500"/>
                  <a:ext cx="73025" cy="87313"/>
                </a:xfrm>
                <a:custGeom>
                  <a:avLst/>
                  <a:gdLst/>
                  <a:ahLst/>
                  <a:cxnLst>
                    <a:cxn ang="0">
                      <a:pos x="9" y="19"/>
                    </a:cxn>
                    <a:cxn ang="0">
                      <a:pos x="22" y="14"/>
                    </a:cxn>
                    <a:cxn ang="0">
                      <a:pos x="19" y="8"/>
                    </a:cxn>
                    <a:cxn ang="0">
                      <a:pos x="32" y="0"/>
                    </a:cxn>
                    <a:cxn ang="0">
                      <a:pos x="40" y="0"/>
                    </a:cxn>
                    <a:cxn ang="0">
                      <a:pos x="55" y="18"/>
                    </a:cxn>
                    <a:cxn ang="0">
                      <a:pos x="47" y="24"/>
                    </a:cxn>
                    <a:cxn ang="0">
                      <a:pos x="47" y="39"/>
                    </a:cxn>
                    <a:cxn ang="0">
                      <a:pos x="47" y="52"/>
                    </a:cxn>
                    <a:cxn ang="0">
                      <a:pos x="35" y="54"/>
                    </a:cxn>
                    <a:cxn ang="0">
                      <a:pos x="19" y="64"/>
                    </a:cxn>
                    <a:cxn ang="0">
                      <a:pos x="11" y="65"/>
                    </a:cxn>
                    <a:cxn ang="0">
                      <a:pos x="0" y="55"/>
                    </a:cxn>
                    <a:cxn ang="0">
                      <a:pos x="13" y="33"/>
                    </a:cxn>
                    <a:cxn ang="0">
                      <a:pos x="4" y="23"/>
                    </a:cxn>
                    <a:cxn ang="0">
                      <a:pos x="9" y="19"/>
                    </a:cxn>
                  </a:cxnLst>
                  <a:rect l="0" t="0" r="r" b="b"/>
                  <a:pathLst>
                    <a:path w="55" h="65">
                      <a:moveTo>
                        <a:pt x="9" y="19"/>
                      </a:moveTo>
                      <a:cubicBezTo>
                        <a:pt x="12" y="19"/>
                        <a:pt x="19" y="16"/>
                        <a:pt x="22" y="14"/>
                      </a:cubicBezTo>
                      <a:cubicBezTo>
                        <a:pt x="20" y="11"/>
                        <a:pt x="19" y="10"/>
                        <a:pt x="19" y="8"/>
                      </a:cubicBezTo>
                      <a:cubicBezTo>
                        <a:pt x="19" y="5"/>
                        <a:pt x="28" y="0"/>
                        <a:pt x="32" y="0"/>
                      </a:cubicBezTo>
                      <a:cubicBezTo>
                        <a:pt x="35" y="0"/>
                        <a:pt x="37" y="0"/>
                        <a:pt x="40" y="0"/>
                      </a:cubicBezTo>
                      <a:cubicBezTo>
                        <a:pt x="50" y="0"/>
                        <a:pt x="55" y="10"/>
                        <a:pt x="55" y="18"/>
                      </a:cubicBezTo>
                      <a:cubicBezTo>
                        <a:pt x="55" y="21"/>
                        <a:pt x="47" y="21"/>
                        <a:pt x="47" y="24"/>
                      </a:cubicBezTo>
                      <a:cubicBezTo>
                        <a:pt x="47" y="27"/>
                        <a:pt x="47" y="39"/>
                        <a:pt x="47" y="39"/>
                      </a:cubicBezTo>
                      <a:cubicBezTo>
                        <a:pt x="47" y="43"/>
                        <a:pt x="50" y="48"/>
                        <a:pt x="47" y="52"/>
                      </a:cubicBezTo>
                      <a:cubicBezTo>
                        <a:pt x="44" y="54"/>
                        <a:pt x="40" y="54"/>
                        <a:pt x="35" y="54"/>
                      </a:cubicBezTo>
                      <a:cubicBezTo>
                        <a:pt x="28" y="54"/>
                        <a:pt x="23" y="61"/>
                        <a:pt x="19" y="64"/>
                      </a:cubicBezTo>
                      <a:cubicBezTo>
                        <a:pt x="17" y="65"/>
                        <a:pt x="13" y="65"/>
                        <a:pt x="11" y="65"/>
                      </a:cubicBezTo>
                      <a:cubicBezTo>
                        <a:pt x="6" y="65"/>
                        <a:pt x="0" y="60"/>
                        <a:pt x="0" y="55"/>
                      </a:cubicBezTo>
                      <a:cubicBezTo>
                        <a:pt x="0" y="44"/>
                        <a:pt x="11" y="43"/>
                        <a:pt x="13" y="33"/>
                      </a:cubicBezTo>
                      <a:cubicBezTo>
                        <a:pt x="8" y="30"/>
                        <a:pt x="4" y="28"/>
                        <a:pt x="4" y="23"/>
                      </a:cubicBezTo>
                      <a:cubicBezTo>
                        <a:pt x="4" y="18"/>
                        <a:pt x="8" y="19"/>
                        <a:pt x="9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îṣļîḑé-Freeform: Shape 115">
                  <a:extLst>
                    <a:ext uri="{FF2B5EF4-FFF2-40B4-BE49-F238E27FC236}">
                      <a16:creationId xmlns:a16="http://schemas.microsoft.com/office/drawing/2014/main" id="{5377B04D-D2CD-46D9-851E-E3060E86C4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6725" y="1758950"/>
                  <a:ext cx="139700" cy="203200"/>
                </a:xfrm>
                <a:custGeom>
                  <a:avLst/>
                  <a:gdLst/>
                  <a:ahLst/>
                  <a:cxnLst>
                    <a:cxn ang="0">
                      <a:pos x="96" y="102"/>
                    </a:cxn>
                    <a:cxn ang="0">
                      <a:pos x="91" y="128"/>
                    </a:cxn>
                    <a:cxn ang="0">
                      <a:pos x="100" y="133"/>
                    </a:cxn>
                    <a:cxn ang="0">
                      <a:pos x="70" y="139"/>
                    </a:cxn>
                    <a:cxn ang="0">
                      <a:pos x="39" y="141"/>
                    </a:cxn>
                    <a:cxn ang="0">
                      <a:pos x="26" y="148"/>
                    </a:cxn>
                    <a:cxn ang="0">
                      <a:pos x="16" y="152"/>
                    </a:cxn>
                    <a:cxn ang="0">
                      <a:pos x="32" y="133"/>
                    </a:cxn>
                    <a:cxn ang="0">
                      <a:pos x="46" y="124"/>
                    </a:cxn>
                    <a:cxn ang="0">
                      <a:pos x="26" y="123"/>
                    </a:cxn>
                    <a:cxn ang="0">
                      <a:pos x="19" y="123"/>
                    </a:cxn>
                    <a:cxn ang="0">
                      <a:pos x="28" y="96"/>
                    </a:cxn>
                    <a:cxn ang="0">
                      <a:pos x="48" y="81"/>
                    </a:cxn>
                    <a:cxn ang="0">
                      <a:pos x="40" y="70"/>
                    </a:cxn>
                    <a:cxn ang="0">
                      <a:pos x="26" y="72"/>
                    </a:cxn>
                    <a:cxn ang="0">
                      <a:pos x="23" y="59"/>
                    </a:cxn>
                    <a:cxn ang="0">
                      <a:pos x="16" y="49"/>
                    </a:cxn>
                    <a:cxn ang="0">
                      <a:pos x="12" y="55"/>
                    </a:cxn>
                    <a:cxn ang="0">
                      <a:pos x="14" y="45"/>
                    </a:cxn>
                    <a:cxn ang="0">
                      <a:pos x="8" y="38"/>
                    </a:cxn>
                    <a:cxn ang="0">
                      <a:pos x="11" y="29"/>
                    </a:cxn>
                    <a:cxn ang="0">
                      <a:pos x="8" y="20"/>
                    </a:cxn>
                    <a:cxn ang="0">
                      <a:pos x="12" y="21"/>
                    </a:cxn>
                    <a:cxn ang="0">
                      <a:pos x="16" y="14"/>
                    </a:cxn>
                    <a:cxn ang="0">
                      <a:pos x="25" y="0"/>
                    </a:cxn>
                    <a:cxn ang="0">
                      <a:pos x="42" y="4"/>
                    </a:cxn>
                    <a:cxn ang="0">
                      <a:pos x="33" y="19"/>
                    </a:cxn>
                    <a:cxn ang="0">
                      <a:pos x="47" y="46"/>
                    </a:cxn>
                    <a:cxn ang="0">
                      <a:pos x="53" y="50"/>
                    </a:cxn>
                    <a:cxn ang="0">
                      <a:pos x="84" y="89"/>
                    </a:cxn>
                    <a:cxn ang="0">
                      <a:pos x="87" y="102"/>
                    </a:cxn>
                    <a:cxn ang="0">
                      <a:pos x="92" y="102"/>
                    </a:cxn>
                  </a:cxnLst>
                  <a:rect l="0" t="0" r="r" b="b"/>
                  <a:pathLst>
                    <a:path w="105" h="152">
                      <a:moveTo>
                        <a:pt x="90" y="103"/>
                      </a:moveTo>
                      <a:cubicBezTo>
                        <a:pt x="93" y="101"/>
                        <a:pt x="92" y="102"/>
                        <a:pt x="96" y="102"/>
                      </a:cubicBezTo>
                      <a:cubicBezTo>
                        <a:pt x="101" y="102"/>
                        <a:pt x="105" y="106"/>
                        <a:pt x="105" y="110"/>
                      </a:cubicBezTo>
                      <a:cubicBezTo>
                        <a:pt x="105" y="118"/>
                        <a:pt x="94" y="122"/>
                        <a:pt x="91" y="128"/>
                      </a:cubicBezTo>
                      <a:cubicBezTo>
                        <a:pt x="95" y="129"/>
                        <a:pt x="97" y="130"/>
                        <a:pt x="100" y="13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96" y="137"/>
                        <a:pt x="93" y="139"/>
                        <a:pt x="87" y="139"/>
                      </a:cubicBezTo>
                      <a:cubicBezTo>
                        <a:pt x="82" y="139"/>
                        <a:pt x="72" y="139"/>
                        <a:pt x="70" y="139"/>
                      </a:cubicBezTo>
                      <a:cubicBezTo>
                        <a:pt x="65" y="139"/>
                        <a:pt x="53" y="143"/>
                        <a:pt x="47" y="143"/>
                      </a:cubicBezTo>
                      <a:cubicBezTo>
                        <a:pt x="44" y="143"/>
                        <a:pt x="42" y="141"/>
                        <a:pt x="39" y="141"/>
                      </a:cubicBezTo>
                      <a:cubicBezTo>
                        <a:pt x="34" y="141"/>
                        <a:pt x="32" y="144"/>
                        <a:pt x="32" y="148"/>
                      </a:cubicBezTo>
                      <a:cubicBezTo>
                        <a:pt x="26" y="148"/>
                        <a:pt x="26" y="148"/>
                        <a:pt x="26" y="148"/>
                      </a:cubicBezTo>
                      <a:cubicBezTo>
                        <a:pt x="23" y="148"/>
                        <a:pt x="21" y="150"/>
                        <a:pt x="19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49"/>
                        <a:pt x="16" y="149"/>
                        <a:pt x="16" y="149"/>
                      </a:cubicBezTo>
                      <a:cubicBezTo>
                        <a:pt x="17" y="147"/>
                        <a:pt x="30" y="133"/>
                        <a:pt x="32" y="133"/>
                      </a:cubicBezTo>
                      <a:cubicBezTo>
                        <a:pt x="38" y="131"/>
                        <a:pt x="47" y="133"/>
                        <a:pt x="47" y="127"/>
                      </a:cubicBezTo>
                      <a:cubicBezTo>
                        <a:pt x="47" y="126"/>
                        <a:pt x="46" y="125"/>
                        <a:pt x="46" y="124"/>
                      </a:cubicBezTo>
                      <a:cubicBezTo>
                        <a:pt x="44" y="126"/>
                        <a:pt x="41" y="128"/>
                        <a:pt x="38" y="128"/>
                      </a:cubicBezTo>
                      <a:cubicBezTo>
                        <a:pt x="32" y="128"/>
                        <a:pt x="30" y="123"/>
                        <a:pt x="26" y="123"/>
                      </a:cubicBezTo>
                      <a:cubicBezTo>
                        <a:pt x="23" y="123"/>
                        <a:pt x="23" y="125"/>
                        <a:pt x="21" y="125"/>
                      </a:cubicBezTo>
                      <a:cubicBezTo>
                        <a:pt x="20" y="125"/>
                        <a:pt x="19" y="124"/>
                        <a:pt x="19" y="123"/>
                      </a:cubicBezTo>
                      <a:cubicBezTo>
                        <a:pt x="19" y="116"/>
                        <a:pt x="31" y="116"/>
                        <a:pt x="31" y="109"/>
                      </a:cubicBezTo>
                      <a:cubicBezTo>
                        <a:pt x="31" y="103"/>
                        <a:pt x="28" y="101"/>
                        <a:pt x="28" y="96"/>
                      </a:cubicBezTo>
                      <a:cubicBezTo>
                        <a:pt x="36" y="96"/>
                        <a:pt x="45" y="92"/>
                        <a:pt x="48" y="88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43" y="82"/>
                        <a:pt x="37" y="81"/>
                        <a:pt x="37" y="77"/>
                      </a:cubicBezTo>
                      <a:cubicBezTo>
                        <a:pt x="37" y="73"/>
                        <a:pt x="39" y="72"/>
                        <a:pt x="40" y="70"/>
                      </a:cubicBezTo>
                      <a:cubicBezTo>
                        <a:pt x="39" y="70"/>
                        <a:pt x="38" y="70"/>
                        <a:pt x="36" y="70"/>
                      </a:cubicBezTo>
                      <a:cubicBezTo>
                        <a:pt x="32" y="70"/>
                        <a:pt x="30" y="72"/>
                        <a:pt x="26" y="72"/>
                      </a:cubicBezTo>
                      <a:cubicBezTo>
                        <a:pt x="22" y="72"/>
                        <a:pt x="19" y="72"/>
                        <a:pt x="19" y="69"/>
                      </a:cubicBezTo>
                      <a:cubicBezTo>
                        <a:pt x="19" y="65"/>
                        <a:pt x="23" y="63"/>
                        <a:pt x="23" y="59"/>
                      </a:cubicBezTo>
                      <a:cubicBezTo>
                        <a:pt x="23" y="55"/>
                        <a:pt x="22" y="55"/>
                        <a:pt x="23" y="51"/>
                      </a:cubicBezTo>
                      <a:cubicBezTo>
                        <a:pt x="20" y="51"/>
                        <a:pt x="17" y="50"/>
                        <a:pt x="16" y="49"/>
                      </a:cubicBezTo>
                      <a:cubicBezTo>
                        <a:pt x="14" y="52"/>
                        <a:pt x="15" y="54"/>
                        <a:pt x="16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2"/>
                        <a:pt x="12" y="51"/>
                        <a:pt x="12" y="48"/>
                      </a:cubicBezTo>
                      <a:cubicBezTo>
                        <a:pt x="12" y="47"/>
                        <a:pt x="13" y="46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2" y="41"/>
                        <a:pt x="8" y="40"/>
                        <a:pt x="8" y="38"/>
                      </a:cubicBezTo>
                      <a:cubicBezTo>
                        <a:pt x="8" y="36"/>
                        <a:pt x="11" y="32"/>
                        <a:pt x="11" y="32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4" y="27"/>
                        <a:pt x="0" y="26"/>
                        <a:pt x="0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3"/>
                        <a:pt x="10" y="24"/>
                        <a:pt x="11" y="24"/>
                      </a:cubicBezTo>
                      <a:cubicBezTo>
                        <a:pt x="12" y="24"/>
                        <a:pt x="12" y="22"/>
                        <a:pt x="12" y="21"/>
                      </a:cubicBezTo>
                      <a:cubicBezTo>
                        <a:pt x="12" y="21"/>
                        <a:pt x="10" y="20"/>
                        <a:pt x="10" y="19"/>
                      </a:cubicBezTo>
                      <a:cubicBezTo>
                        <a:pt x="10" y="15"/>
                        <a:pt x="13" y="14"/>
                        <a:pt x="16" y="14"/>
                      </a:cubicBezTo>
                      <a:cubicBezTo>
                        <a:pt x="16" y="10"/>
                        <a:pt x="18" y="8"/>
                        <a:pt x="18" y="6"/>
                      </a:cubicBezTo>
                      <a:cubicBezTo>
                        <a:pt x="18" y="4"/>
                        <a:pt x="23" y="0"/>
                        <a:pt x="25" y="0"/>
                      </a:cubicBezTo>
                      <a:cubicBezTo>
                        <a:pt x="30" y="0"/>
                        <a:pt x="35" y="0"/>
                        <a:pt x="38" y="0"/>
                      </a:cubicBezTo>
                      <a:cubicBezTo>
                        <a:pt x="40" y="0"/>
                        <a:pt x="42" y="3"/>
                        <a:pt x="42" y="4"/>
                      </a:cubicBezTo>
                      <a:cubicBezTo>
                        <a:pt x="42" y="10"/>
                        <a:pt x="33" y="10"/>
                        <a:pt x="31" y="16"/>
                      </a:cubicBezTo>
                      <a:cubicBezTo>
                        <a:pt x="31" y="17"/>
                        <a:pt x="32" y="18"/>
                        <a:pt x="33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32"/>
                        <a:pt x="47" y="37"/>
                        <a:pt x="47" y="46"/>
                      </a:cubicBezTo>
                      <a:cubicBezTo>
                        <a:pt x="45" y="47"/>
                        <a:pt x="44" y="48"/>
                        <a:pt x="43" y="50"/>
                      </a:cubicBezTo>
                      <a:cubicBezTo>
                        <a:pt x="48" y="51"/>
                        <a:pt x="50" y="49"/>
                        <a:pt x="53" y="50"/>
                      </a:cubicBezTo>
                      <a:cubicBezTo>
                        <a:pt x="62" y="53"/>
                        <a:pt x="60" y="63"/>
                        <a:pt x="66" y="69"/>
                      </a:cubicBezTo>
                      <a:cubicBezTo>
                        <a:pt x="73" y="76"/>
                        <a:pt x="84" y="79"/>
                        <a:pt x="84" y="89"/>
                      </a:cubicBezTo>
                      <a:cubicBezTo>
                        <a:pt x="84" y="93"/>
                        <a:pt x="89" y="95"/>
                        <a:pt x="89" y="99"/>
                      </a:cubicBezTo>
                      <a:cubicBezTo>
                        <a:pt x="89" y="100"/>
                        <a:pt x="88" y="101"/>
                        <a:pt x="87" y="102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90" y="104"/>
                        <a:pt x="90" y="103"/>
                        <a:pt x="92" y="102"/>
                      </a:cubicBezTo>
                      <a:lnTo>
                        <a:pt x="90" y="10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îṣļîḑé-Freeform: Shape 116">
                  <a:extLst>
                    <a:ext uri="{FF2B5EF4-FFF2-40B4-BE49-F238E27FC236}">
                      <a16:creationId xmlns:a16="http://schemas.microsoft.com/office/drawing/2014/main" id="{F206EF00-D4AD-40AB-A27E-A0F7B2F8BC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2638" y="2203450"/>
                  <a:ext cx="46038" cy="301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8"/>
                    </a:cxn>
                    <a:cxn ang="0">
                      <a:pos x="7" y="10"/>
                    </a:cxn>
                    <a:cxn ang="0">
                      <a:pos x="27" y="21"/>
                    </a:cxn>
                    <a:cxn ang="0">
                      <a:pos x="30" y="23"/>
                    </a:cxn>
                    <a:cxn ang="0">
                      <a:pos x="33" y="20"/>
                    </a:cxn>
                    <a:cxn ang="0">
                      <a:pos x="31" y="13"/>
                    </a:cxn>
                    <a:cxn ang="0">
                      <a:pos x="33" y="8"/>
                    </a:cxn>
                    <a:cxn ang="0">
                      <a:pos x="35" y="3"/>
                    </a:cxn>
                    <a:cxn ang="0">
                      <a:pos x="20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3">
                      <a:moveTo>
                        <a:pt x="0" y="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10"/>
                        <a:pt x="5" y="10"/>
                        <a:pt x="7" y="10"/>
                      </a:cubicBezTo>
                      <a:cubicBezTo>
                        <a:pt x="14" y="12"/>
                        <a:pt x="19" y="20"/>
                        <a:pt x="27" y="21"/>
                      </a:cubicBezTo>
                      <a:cubicBezTo>
                        <a:pt x="27" y="23"/>
                        <a:pt x="29" y="23"/>
                        <a:pt x="30" y="23"/>
                      </a:cubicBezTo>
                      <a:cubicBezTo>
                        <a:pt x="32" y="23"/>
                        <a:pt x="33" y="21"/>
                        <a:pt x="33" y="20"/>
                      </a:cubicBezTo>
                      <a:cubicBezTo>
                        <a:pt x="33" y="17"/>
                        <a:pt x="31" y="16"/>
                        <a:pt x="31" y="13"/>
                      </a:cubicBezTo>
                      <a:cubicBezTo>
                        <a:pt x="31" y="11"/>
                        <a:pt x="33" y="8"/>
                        <a:pt x="33" y="8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8" y="2"/>
                        <a:pt x="25" y="6"/>
                        <a:pt x="20" y="6"/>
                      </a:cubicBezTo>
                      <a:cubicBezTo>
                        <a:pt x="14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ṣļîḑé-Freeform: Shape 117">
                  <a:extLst>
                    <a:ext uri="{FF2B5EF4-FFF2-40B4-BE49-F238E27FC236}">
                      <a16:creationId xmlns:a16="http://schemas.microsoft.com/office/drawing/2014/main" id="{7B048AE4-5FB6-49C4-A2E7-C363A67ECF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7550" y="2111375"/>
                  <a:ext cx="15875" cy="30163"/>
                </a:xfrm>
                <a:custGeom>
                  <a:avLst/>
                  <a:gdLst/>
                  <a:ahLst/>
                  <a:cxnLst>
                    <a:cxn ang="0">
                      <a:pos x="3" y="5"/>
                    </a:cxn>
                    <a:cxn ang="0">
                      <a:pos x="10" y="0"/>
                    </a:cxn>
                    <a:cxn ang="0">
                      <a:pos x="12" y="5"/>
                    </a:cxn>
                    <a:cxn ang="0">
                      <a:pos x="8" y="23"/>
                    </a:cxn>
                    <a:cxn ang="0">
                      <a:pos x="0" y="6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12" h="23">
                      <a:moveTo>
                        <a:pt x="3" y="5"/>
                      </a:moveTo>
                      <a:cubicBezTo>
                        <a:pt x="6" y="5"/>
                        <a:pt x="8" y="1"/>
                        <a:pt x="10" y="0"/>
                      </a:cubicBezTo>
                      <a:cubicBezTo>
                        <a:pt x="10" y="3"/>
                        <a:pt x="11" y="5"/>
                        <a:pt x="12" y="5"/>
                      </a:cubicBezTo>
                      <a:cubicBezTo>
                        <a:pt x="11" y="11"/>
                        <a:pt x="10" y="20"/>
                        <a:pt x="8" y="23"/>
                      </a:cubicBezTo>
                      <a:cubicBezTo>
                        <a:pt x="4" y="22"/>
                        <a:pt x="2" y="9"/>
                        <a:pt x="0" y="6"/>
                      </a:cubicBezTo>
                      <a:cubicBezTo>
                        <a:pt x="1" y="6"/>
                        <a:pt x="2" y="5"/>
                        <a:pt x="3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ṣļîḑé-Freeform: Shape 118">
                  <a:extLst>
                    <a:ext uri="{FF2B5EF4-FFF2-40B4-BE49-F238E27FC236}">
                      <a16:creationId xmlns:a16="http://schemas.microsoft.com/office/drawing/2014/main" id="{0768A4E1-EF8E-447E-9238-40A4FA86A3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4375" y="2144713"/>
                  <a:ext cx="25400" cy="44450"/>
                </a:xfrm>
                <a:custGeom>
                  <a:avLst/>
                  <a:gdLst/>
                  <a:ahLst/>
                  <a:cxnLst>
                    <a:cxn ang="0">
                      <a:pos x="5" y="15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15" y="3"/>
                    </a:cxn>
                    <a:cxn ang="0">
                      <a:pos x="18" y="21"/>
                    </a:cxn>
                    <a:cxn ang="0">
                      <a:pos x="6" y="33"/>
                    </a:cxn>
                    <a:cxn ang="0">
                      <a:pos x="2" y="24"/>
                    </a:cxn>
                    <a:cxn ang="0">
                      <a:pos x="5" y="15"/>
                    </a:cxn>
                  </a:cxnLst>
                  <a:rect l="0" t="0" r="r" b="b"/>
                  <a:pathLst>
                    <a:path w="19" h="33">
                      <a:moveTo>
                        <a:pt x="5" y="15"/>
                      </a:moveTo>
                      <a:cubicBezTo>
                        <a:pt x="5" y="12"/>
                        <a:pt x="1" y="9"/>
                        <a:pt x="0" y="6"/>
                      </a:cubicBezTo>
                      <a:cubicBezTo>
                        <a:pt x="5" y="4"/>
                        <a:pt x="5" y="0"/>
                        <a:pt x="9" y="0"/>
                      </a:cubicBezTo>
                      <a:cubicBezTo>
                        <a:pt x="13" y="0"/>
                        <a:pt x="14" y="3"/>
                        <a:pt x="15" y="3"/>
                      </a:cubicBezTo>
                      <a:cubicBezTo>
                        <a:pt x="19" y="10"/>
                        <a:pt x="18" y="14"/>
                        <a:pt x="18" y="21"/>
                      </a:cubicBezTo>
                      <a:cubicBezTo>
                        <a:pt x="18" y="27"/>
                        <a:pt x="10" y="33"/>
                        <a:pt x="6" y="33"/>
                      </a:cubicBezTo>
                      <a:cubicBezTo>
                        <a:pt x="2" y="33"/>
                        <a:pt x="2" y="27"/>
                        <a:pt x="2" y="24"/>
                      </a:cubicBezTo>
                      <a:cubicBezTo>
                        <a:pt x="2" y="20"/>
                        <a:pt x="5" y="18"/>
                        <a:pt x="5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îṣļîḑé-Freeform: Shape 119">
                  <a:extLst>
                    <a:ext uri="{FF2B5EF4-FFF2-40B4-BE49-F238E27FC236}">
                      <a16:creationId xmlns:a16="http://schemas.microsoft.com/office/drawing/2014/main" id="{F5D1D311-5BB4-4E6D-AD7E-E1457B4C76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25" y="2171700"/>
                  <a:ext cx="12700" cy="9525"/>
                </a:xfrm>
                <a:custGeom>
                  <a:avLst/>
                  <a:gdLst/>
                  <a:ahLst/>
                  <a:cxnLst>
                    <a:cxn ang="0">
                      <a:pos x="9" y="5"/>
                    </a:cxn>
                    <a:cxn ang="0">
                      <a:pos x="6" y="7"/>
                    </a:cxn>
                    <a:cxn ang="0">
                      <a:pos x="0" y="3"/>
                    </a:cxn>
                    <a:cxn ang="0">
                      <a:pos x="7" y="0"/>
                    </a:cxn>
                    <a:cxn ang="0">
                      <a:pos x="9" y="5"/>
                    </a:cxn>
                  </a:cxnLst>
                  <a:rect l="0" t="0" r="r" b="b"/>
                  <a:pathLst>
                    <a:path w="9" h="7">
                      <a:moveTo>
                        <a:pt x="9" y="5"/>
                      </a:moveTo>
                      <a:cubicBezTo>
                        <a:pt x="9" y="6"/>
                        <a:pt x="7" y="7"/>
                        <a:pt x="6" y="7"/>
                      </a:cubicBezTo>
                      <a:cubicBezTo>
                        <a:pt x="4" y="7"/>
                        <a:pt x="1" y="3"/>
                        <a:pt x="0" y="3"/>
                      </a:cubicBezTo>
                      <a:cubicBezTo>
                        <a:pt x="3" y="2"/>
                        <a:pt x="5" y="0"/>
                        <a:pt x="7" y="0"/>
                      </a:cubicBezTo>
                      <a:cubicBezTo>
                        <a:pt x="7" y="1"/>
                        <a:pt x="9" y="3"/>
                        <a:pt x="9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îṣļîḑé-Freeform: Shape 120">
                  <a:extLst>
                    <a:ext uri="{FF2B5EF4-FFF2-40B4-BE49-F238E27FC236}">
                      <a16:creationId xmlns:a16="http://schemas.microsoft.com/office/drawing/2014/main" id="{447EEAA7-A5E8-4CF0-BB86-DBA77AC77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363" y="1833563"/>
                  <a:ext cx="15875" cy="19050"/>
                </a:xfrm>
                <a:custGeom>
                  <a:avLst/>
                  <a:gdLst/>
                  <a:ahLst/>
                  <a:cxnLst>
                    <a:cxn ang="0">
                      <a:pos x="11" y="10"/>
                    </a:cxn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12" y="9"/>
                    </a:cxn>
                    <a:cxn ang="0">
                      <a:pos x="11" y="14"/>
                    </a:cxn>
                    <a:cxn ang="0">
                      <a:pos x="11" y="10"/>
                    </a:cxn>
                  </a:cxnLst>
                  <a:rect l="0" t="0" r="r" b="b"/>
                  <a:pathLst>
                    <a:path w="12" h="14">
                      <a:moveTo>
                        <a:pt x="11" y="10"/>
                      </a:moveTo>
                      <a:cubicBezTo>
                        <a:pt x="5" y="10"/>
                        <a:pt x="0" y="9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6"/>
                        <a:pt x="12" y="5"/>
                        <a:pt x="12" y="9"/>
                      </a:cubicBezTo>
                      <a:cubicBezTo>
                        <a:pt x="12" y="13"/>
                        <a:pt x="11" y="12"/>
                        <a:pt x="11" y="14"/>
                      </a:cubicBezTo>
                      <a:cubicBezTo>
                        <a:pt x="11" y="13"/>
                        <a:pt x="11" y="12"/>
                        <a:pt x="11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îṣļîḑé-Freeform: Shape 121">
                  <a:extLst>
                    <a:ext uri="{FF2B5EF4-FFF2-40B4-BE49-F238E27FC236}">
                      <a16:creationId xmlns:a16="http://schemas.microsoft.com/office/drawing/2014/main" id="{7AF3CF0C-1C98-4BBE-A56E-52575FBCAB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4713" y="1773238"/>
                  <a:ext cx="15875" cy="23813"/>
                </a:xfrm>
                <a:custGeom>
                  <a:avLst/>
                  <a:gdLst/>
                  <a:ahLst/>
                  <a:cxnLst>
                    <a:cxn ang="0">
                      <a:pos x="8" y="6"/>
                    </a:cxn>
                    <a:cxn ang="0">
                      <a:pos x="1" y="17"/>
                    </a:cxn>
                    <a:cxn ang="0">
                      <a:pos x="1" y="11"/>
                    </a:cxn>
                    <a:cxn ang="0">
                      <a:pos x="11" y="0"/>
                    </a:cxn>
                    <a:cxn ang="0">
                      <a:pos x="8" y="6"/>
                    </a:cxn>
                  </a:cxnLst>
                  <a:rect l="0" t="0" r="r" b="b"/>
                  <a:pathLst>
                    <a:path w="11" h="17">
                      <a:moveTo>
                        <a:pt x="8" y="6"/>
                      </a:moveTo>
                      <a:cubicBezTo>
                        <a:pt x="8" y="11"/>
                        <a:pt x="4" y="13"/>
                        <a:pt x="1" y="17"/>
                      </a:cubicBezTo>
                      <a:cubicBezTo>
                        <a:pt x="0" y="15"/>
                        <a:pt x="1" y="14"/>
                        <a:pt x="1" y="11"/>
                      </a:cubicBezTo>
                      <a:cubicBezTo>
                        <a:pt x="1" y="9"/>
                        <a:pt x="3" y="1"/>
                        <a:pt x="11" y="0"/>
                      </a:cubicBezTo>
                      <a:cubicBezTo>
                        <a:pt x="10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îṣļîḑé-Freeform: Shape 122">
                  <a:extLst>
                    <a:ext uri="{FF2B5EF4-FFF2-40B4-BE49-F238E27FC236}">
                      <a16:creationId xmlns:a16="http://schemas.microsoft.com/office/drawing/2014/main" id="{7BF7F5C4-A563-45B3-AD3E-D740FD7C8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6625" y="1744663"/>
                  <a:ext cx="20638" cy="26988"/>
                </a:xfrm>
                <a:custGeom>
                  <a:avLst/>
                  <a:gdLst/>
                  <a:ahLst/>
                  <a:cxnLst>
                    <a:cxn ang="0">
                      <a:pos x="12" y="10"/>
                    </a:cxn>
                    <a:cxn ang="0">
                      <a:pos x="12" y="16"/>
                    </a:cxn>
                    <a:cxn ang="0">
                      <a:pos x="5" y="20"/>
                    </a:cxn>
                    <a:cxn ang="0">
                      <a:pos x="0" y="13"/>
                    </a:cxn>
                    <a:cxn ang="0">
                      <a:pos x="10" y="10"/>
                    </a:cxn>
                    <a:cxn ang="0">
                      <a:pos x="7" y="5"/>
                    </a:cxn>
                    <a:cxn ang="0">
                      <a:pos x="11" y="0"/>
                    </a:cxn>
                    <a:cxn ang="0">
                      <a:pos x="16" y="5"/>
                    </a:cxn>
                    <a:cxn ang="0">
                      <a:pos x="12" y="10"/>
                    </a:cxn>
                  </a:cxnLst>
                  <a:rect l="0" t="0" r="r" b="b"/>
                  <a:pathLst>
                    <a:path w="16" h="20">
                      <a:moveTo>
                        <a:pt x="12" y="10"/>
                      </a:moveTo>
                      <a:cubicBezTo>
                        <a:pt x="12" y="12"/>
                        <a:pt x="12" y="14"/>
                        <a:pt x="12" y="16"/>
                      </a:cubicBezTo>
                      <a:cubicBezTo>
                        <a:pt x="12" y="17"/>
                        <a:pt x="6" y="20"/>
                        <a:pt x="5" y="20"/>
                      </a:cubicBezTo>
                      <a:cubicBezTo>
                        <a:pt x="1" y="20"/>
                        <a:pt x="0" y="16"/>
                        <a:pt x="0" y="13"/>
                      </a:cubicBezTo>
                      <a:cubicBezTo>
                        <a:pt x="4" y="13"/>
                        <a:pt x="6" y="10"/>
                        <a:pt x="10" y="10"/>
                      </a:cubicBezTo>
                      <a:cubicBezTo>
                        <a:pt x="9" y="8"/>
                        <a:pt x="7" y="7"/>
                        <a:pt x="7" y="5"/>
                      </a:cubicBezTo>
                      <a:cubicBezTo>
                        <a:pt x="7" y="2"/>
                        <a:pt x="11" y="0"/>
                        <a:pt x="11" y="0"/>
                      </a:cubicBezTo>
                      <a:cubicBezTo>
                        <a:pt x="13" y="3"/>
                        <a:pt x="14" y="4"/>
                        <a:pt x="16" y="5"/>
                      </a:cubicBezTo>
                      <a:cubicBezTo>
                        <a:pt x="15" y="7"/>
                        <a:pt x="13" y="10"/>
                        <a:pt x="12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45" name="Group 15">
              <a:extLst>
                <a:ext uri="{FF2B5EF4-FFF2-40B4-BE49-F238E27FC236}">
                  <a16:creationId xmlns:a16="http://schemas.microsoft.com/office/drawing/2014/main" id="{329EEEA7-81D7-4A94-93B8-71FB2AA779D7}"/>
                </a:ext>
              </a:extLst>
            </p:cNvPr>
            <p:cNvGrpSpPr/>
            <p:nvPr/>
          </p:nvGrpSpPr>
          <p:grpSpPr>
            <a:xfrm>
              <a:off x="5105592" y="3000642"/>
              <a:ext cx="941498" cy="822454"/>
              <a:chOff x="6275388" y="2879725"/>
              <a:chExt cx="966788" cy="844551"/>
            </a:xfrm>
            <a:grpFill/>
          </p:grpSpPr>
          <p:sp>
            <p:nvSpPr>
              <p:cNvPr id="114" name="îṣļîḑé-Freeform: Shape 90">
                <a:extLst>
                  <a:ext uri="{FF2B5EF4-FFF2-40B4-BE49-F238E27FC236}">
                    <a16:creationId xmlns:a16="http://schemas.microsoft.com/office/drawing/2014/main" id="{AA508699-6A9F-4180-ADA3-80A80C47B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88" y="2879725"/>
                <a:ext cx="339725" cy="1762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15" name="Group 91">
                <a:extLst>
                  <a:ext uri="{FF2B5EF4-FFF2-40B4-BE49-F238E27FC236}">
                    <a16:creationId xmlns:a16="http://schemas.microsoft.com/office/drawing/2014/main" id="{2CBA19DD-1B0A-43A7-988A-064E745C9411}"/>
                  </a:ext>
                </a:extLst>
              </p:cNvPr>
              <p:cNvGrpSpPr/>
              <p:nvPr/>
            </p:nvGrpSpPr>
            <p:grpSpPr>
              <a:xfrm>
                <a:off x="6275388" y="2917825"/>
                <a:ext cx="966788" cy="806451"/>
                <a:chOff x="6275388" y="2917825"/>
                <a:chExt cx="966788" cy="806451"/>
              </a:xfrm>
              <a:grpFill/>
            </p:grpSpPr>
            <p:sp>
              <p:nvSpPr>
                <p:cNvPr id="116" name="îṣļîḑé-Freeform: Shape 92">
                  <a:extLst>
                    <a:ext uri="{FF2B5EF4-FFF2-40B4-BE49-F238E27FC236}">
                      <a16:creationId xmlns:a16="http://schemas.microsoft.com/office/drawing/2014/main" id="{E4A67293-F207-4683-836F-3C079998E6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3050" y="2968625"/>
                  <a:ext cx="11113" cy="2540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8" y="5"/>
                    </a:cxn>
                    <a:cxn ang="0">
                      <a:pos x="5" y="9"/>
                    </a:cxn>
                    <a:cxn ang="0">
                      <a:pos x="2" y="19"/>
                    </a:cxn>
                    <a:cxn ang="0">
                      <a:pos x="0" y="15"/>
                    </a:cxn>
                    <a:cxn ang="0">
                      <a:pos x="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8" h="19">
                      <a:moveTo>
                        <a:pt x="7" y="0"/>
                      </a:moveTo>
                      <a:cubicBezTo>
                        <a:pt x="7" y="4"/>
                        <a:pt x="8" y="2"/>
                        <a:pt x="8" y="5"/>
                      </a:cubicBezTo>
                      <a:cubicBezTo>
                        <a:pt x="8" y="8"/>
                        <a:pt x="7" y="9"/>
                        <a:pt x="5" y="9"/>
                      </a:cubicBezTo>
                      <a:cubicBezTo>
                        <a:pt x="5" y="14"/>
                        <a:pt x="6" y="19"/>
                        <a:pt x="2" y="19"/>
                      </a:cubicBezTo>
                      <a:cubicBezTo>
                        <a:pt x="1" y="19"/>
                        <a:pt x="0" y="16"/>
                        <a:pt x="0" y="15"/>
                      </a:cubicBezTo>
                      <a:cubicBezTo>
                        <a:pt x="0" y="11"/>
                        <a:pt x="4" y="10"/>
                        <a:pt x="4" y="8"/>
                      </a:cubicBezTo>
                      <a:cubicBezTo>
                        <a:pt x="4" y="4"/>
                        <a:pt x="3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îṣļîḑé-Freeform: Shape 93">
                  <a:extLst>
                    <a:ext uri="{FF2B5EF4-FFF2-40B4-BE49-F238E27FC236}">
                      <a16:creationId xmlns:a16="http://schemas.microsoft.com/office/drawing/2014/main" id="{D9886697-A858-4C6F-946E-D43C7FD349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67525" y="2944813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13" y="27"/>
                    </a:cxn>
                    <a:cxn ang="0">
                      <a:pos x="0" y="18"/>
                    </a:cxn>
                    <a:cxn ang="0">
                      <a:pos x="13" y="18"/>
                    </a:cxn>
                    <a:cxn ang="0">
                      <a:pos x="18" y="17"/>
                    </a:cxn>
                    <a:cxn ang="0">
                      <a:pos x="35" y="13"/>
                    </a:cxn>
                    <a:cxn ang="0">
                      <a:pos x="45" y="0"/>
                    </a:cxn>
                    <a:cxn ang="0">
                      <a:pos x="49" y="7"/>
                    </a:cxn>
                    <a:cxn ang="0">
                      <a:pos x="40" y="22"/>
                    </a:cxn>
                    <a:cxn ang="0">
                      <a:pos x="19" y="29"/>
                    </a:cxn>
                    <a:cxn ang="0">
                      <a:pos x="11" y="25"/>
                    </a:cxn>
                    <a:cxn ang="0">
                      <a:pos x="13" y="27"/>
                    </a:cxn>
                  </a:cxnLst>
                  <a:rect l="0" t="0" r="r" b="b"/>
                  <a:pathLst>
                    <a:path w="49" h="29">
                      <a:moveTo>
                        <a:pt x="13" y="27"/>
                      </a:moveTo>
                      <a:cubicBezTo>
                        <a:pt x="9" y="22"/>
                        <a:pt x="1" y="24"/>
                        <a:pt x="0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8" y="17"/>
                        <a:pt x="18" y="17"/>
                      </a:cubicBezTo>
                      <a:cubicBezTo>
                        <a:pt x="25" y="14"/>
                        <a:pt x="31" y="15"/>
                        <a:pt x="35" y="13"/>
                      </a:cubicBezTo>
                      <a:cubicBezTo>
                        <a:pt x="41" y="10"/>
                        <a:pt x="39" y="0"/>
                        <a:pt x="45" y="0"/>
                      </a:cubicBezTo>
                      <a:cubicBezTo>
                        <a:pt x="48" y="0"/>
                        <a:pt x="49" y="4"/>
                        <a:pt x="49" y="7"/>
                      </a:cubicBezTo>
                      <a:cubicBezTo>
                        <a:pt x="49" y="16"/>
                        <a:pt x="40" y="14"/>
                        <a:pt x="40" y="22"/>
                      </a:cubicBezTo>
                      <a:cubicBezTo>
                        <a:pt x="32" y="24"/>
                        <a:pt x="28" y="29"/>
                        <a:pt x="19" y="29"/>
                      </a:cubicBezTo>
                      <a:cubicBezTo>
                        <a:pt x="17" y="29"/>
                        <a:pt x="11" y="26"/>
                        <a:pt x="11" y="25"/>
                      </a:cubicBezTo>
                      <a:lnTo>
                        <a:pt x="13" y="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îṣļîḑé-Freeform: Shape 94">
                  <a:extLst>
                    <a:ext uri="{FF2B5EF4-FFF2-40B4-BE49-F238E27FC236}">
                      <a16:creationId xmlns:a16="http://schemas.microsoft.com/office/drawing/2014/main" id="{9C9D68C9-F5C5-4389-AF36-383C198AF7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1975" y="2917825"/>
                  <a:ext cx="34925" cy="34925"/>
                </a:xfrm>
                <a:custGeom>
                  <a:avLst/>
                  <a:gdLst/>
                  <a:ahLst/>
                  <a:cxnLst>
                    <a:cxn ang="0">
                      <a:pos x="23" y="25"/>
                    </a:cxn>
                    <a:cxn ang="0">
                      <a:pos x="19" y="17"/>
                    </a:cxn>
                    <a:cxn ang="0">
                      <a:pos x="8" y="6"/>
                    </a:cxn>
                    <a:cxn ang="0">
                      <a:pos x="0" y="0"/>
                    </a:cxn>
                    <a:cxn ang="0">
                      <a:pos x="18" y="13"/>
                    </a:cxn>
                    <a:cxn ang="0">
                      <a:pos x="26" y="22"/>
                    </a:cxn>
                    <a:cxn ang="0">
                      <a:pos x="26" y="25"/>
                    </a:cxn>
                    <a:cxn ang="0">
                      <a:pos x="23" y="25"/>
                    </a:cxn>
                  </a:cxnLst>
                  <a:rect l="0" t="0" r="r" b="b"/>
                  <a:pathLst>
                    <a:path w="26" h="26">
                      <a:moveTo>
                        <a:pt x="23" y="25"/>
                      </a:moveTo>
                      <a:cubicBezTo>
                        <a:pt x="18" y="24"/>
                        <a:pt x="18" y="21"/>
                        <a:pt x="19" y="17"/>
                      </a:cubicBezTo>
                      <a:cubicBezTo>
                        <a:pt x="13" y="14"/>
                        <a:pt x="14" y="9"/>
                        <a:pt x="8" y="6"/>
                      </a:cubicBezTo>
                      <a:cubicBezTo>
                        <a:pt x="5" y="4"/>
                        <a:pt x="2" y="4"/>
                        <a:pt x="0" y="0"/>
                      </a:cubicBezTo>
                      <a:cubicBezTo>
                        <a:pt x="9" y="3"/>
                        <a:pt x="13" y="8"/>
                        <a:pt x="18" y="13"/>
                      </a:cubicBezTo>
                      <a:cubicBezTo>
                        <a:pt x="21" y="17"/>
                        <a:pt x="26" y="16"/>
                        <a:pt x="26" y="22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5" y="25"/>
                        <a:pt x="24" y="26"/>
                        <a:pt x="23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îṣļîḑé-Freeform: Shape 95">
                  <a:extLst>
                    <a:ext uri="{FF2B5EF4-FFF2-40B4-BE49-F238E27FC236}">
                      <a16:creationId xmlns:a16="http://schemas.microsoft.com/office/drawing/2014/main" id="{E51C7340-EBD3-43D2-B643-523461E629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2300" y="2967038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7" y="9"/>
                    </a:cxn>
                    <a:cxn ang="0">
                      <a:pos x="1" y="0"/>
                    </a:cxn>
                    <a:cxn ang="0">
                      <a:pos x="13" y="12"/>
                    </a:cxn>
                    <a:cxn ang="0">
                      <a:pos x="10" y="16"/>
                    </a:cxn>
                    <a:cxn ang="0">
                      <a:pos x="7" y="13"/>
                    </a:cxn>
                    <a:cxn ang="0">
                      <a:pos x="7" y="9"/>
                    </a:cxn>
                  </a:cxnLst>
                  <a:rect l="0" t="0" r="r" b="b"/>
                  <a:pathLst>
                    <a:path w="13" h="16">
                      <a:moveTo>
                        <a:pt x="7" y="9"/>
                      </a:moveTo>
                      <a:cubicBezTo>
                        <a:pt x="2" y="9"/>
                        <a:pt x="0" y="4"/>
                        <a:pt x="1" y="0"/>
                      </a:cubicBezTo>
                      <a:cubicBezTo>
                        <a:pt x="4" y="1"/>
                        <a:pt x="13" y="11"/>
                        <a:pt x="13" y="12"/>
                      </a:cubicBezTo>
                      <a:cubicBezTo>
                        <a:pt x="13" y="14"/>
                        <a:pt x="11" y="16"/>
                        <a:pt x="10" y="16"/>
                      </a:cubicBezTo>
                      <a:cubicBezTo>
                        <a:pt x="9" y="16"/>
                        <a:pt x="7" y="14"/>
                        <a:pt x="7" y="13"/>
                      </a:cubicBezTo>
                      <a:cubicBezTo>
                        <a:pt x="7" y="12"/>
                        <a:pt x="7" y="11"/>
                        <a:pt x="7" y="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îṣļîḑé-Freeform: Shape 96">
                  <a:extLst>
                    <a:ext uri="{FF2B5EF4-FFF2-40B4-BE49-F238E27FC236}">
                      <a16:creationId xmlns:a16="http://schemas.microsoft.com/office/drawing/2014/main" id="{B6F10B8E-ECC5-4322-AE70-94184BC6B1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6600" y="304641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7" y="6"/>
                    </a:cxn>
                    <a:cxn ang="0">
                      <a:pos x="7" y="9"/>
                    </a:cxn>
                    <a:cxn ang="0">
                      <a:pos x="0" y="0"/>
                    </a:cxn>
                    <a:cxn ang="0">
                      <a:pos x="7" y="6"/>
                    </a:cxn>
                  </a:cxnLst>
                  <a:rect l="0" t="0" r="r" b="b"/>
                  <a:pathLst>
                    <a:path w="7" h="9">
                      <a:moveTo>
                        <a:pt x="7" y="6"/>
                      </a:move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3" y="9"/>
                        <a:pt x="0" y="2"/>
                        <a:pt x="0" y="0"/>
                      </a:cubicBezTo>
                      <a:cubicBezTo>
                        <a:pt x="4" y="2"/>
                        <a:pt x="7" y="3"/>
                        <a:pt x="7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ïşḻïďê-Freeform: Shape 97">
                  <a:extLst>
                    <a:ext uri="{FF2B5EF4-FFF2-40B4-BE49-F238E27FC236}">
                      <a16:creationId xmlns:a16="http://schemas.microsoft.com/office/drawing/2014/main" id="{E7E309F0-B988-423C-A2C5-5ABCEB6E14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1200" y="3036888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6"/>
                    </a:cxn>
                    <a:cxn ang="0">
                      <a:pos x="12" y="7"/>
                    </a:cxn>
                    <a:cxn ang="0">
                      <a:pos x="0" y="0"/>
                    </a:cxn>
                    <a:cxn ang="0">
                      <a:pos x="15" y="6"/>
                    </a:cxn>
                  </a:cxnLst>
                  <a:rect l="0" t="0" r="r" b="b"/>
                  <a:pathLst>
                    <a:path w="15" h="7">
                      <a:moveTo>
                        <a:pt x="15" y="6"/>
                      </a:moveTo>
                      <a:cubicBezTo>
                        <a:pt x="14" y="6"/>
                        <a:pt x="13" y="7"/>
                        <a:pt x="12" y="7"/>
                      </a:cubicBezTo>
                      <a:cubicBezTo>
                        <a:pt x="7" y="7"/>
                        <a:pt x="0" y="5"/>
                        <a:pt x="0" y="0"/>
                      </a:cubicBezTo>
                      <a:cubicBezTo>
                        <a:pt x="7" y="0"/>
                        <a:pt x="11" y="1"/>
                        <a:pt x="15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ïşḻïďê-Freeform: Shape 98">
                  <a:extLst>
                    <a:ext uri="{FF2B5EF4-FFF2-40B4-BE49-F238E27FC236}">
                      <a16:creationId xmlns:a16="http://schemas.microsoft.com/office/drawing/2014/main" id="{48F1191E-73B7-4E6D-9FCE-BF44075D27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4375" y="3013075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14"/>
                    </a:cxn>
                    <a:cxn ang="0">
                      <a:pos x="0" y="0"/>
                    </a:cxn>
                    <a:cxn ang="0">
                      <a:pos x="13" y="14"/>
                    </a:cxn>
                  </a:cxnLst>
                  <a:rect l="0" t="0" r="r" b="b"/>
                  <a:pathLst>
                    <a:path w="13" h="14">
                      <a:moveTo>
                        <a:pt x="13" y="14"/>
                      </a:moveTo>
                      <a:cubicBezTo>
                        <a:pt x="9" y="14"/>
                        <a:pt x="1" y="3"/>
                        <a:pt x="0" y="0"/>
                      </a:cubicBezTo>
                      <a:cubicBezTo>
                        <a:pt x="6" y="3"/>
                        <a:pt x="11" y="7"/>
                        <a:pt x="13" y="1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ïşḻïďê-Freeform: Shape 99">
                  <a:extLst>
                    <a:ext uri="{FF2B5EF4-FFF2-40B4-BE49-F238E27FC236}">
                      <a16:creationId xmlns:a16="http://schemas.microsoft.com/office/drawing/2014/main" id="{069AB220-EDE4-4D60-987A-BB6FD21A56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27863" y="299878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7" y="9"/>
                    </a:cxn>
                    <a:cxn ang="0">
                      <a:pos x="14" y="1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7" h="10">
                      <a:moveTo>
                        <a:pt x="2" y="0"/>
                      </a:moveTo>
                      <a:cubicBezTo>
                        <a:pt x="6" y="2"/>
                        <a:pt x="15" y="5"/>
                        <a:pt x="17" y="9"/>
                      </a:cubicBezTo>
                      <a:cubicBezTo>
                        <a:pt x="17" y="9"/>
                        <a:pt x="15" y="10"/>
                        <a:pt x="14" y="10"/>
                      </a:cubicBezTo>
                      <a:cubicBezTo>
                        <a:pt x="10" y="10"/>
                        <a:pt x="0" y="6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ïşḻïďê-Freeform: Shape 100">
                  <a:extLst>
                    <a:ext uri="{FF2B5EF4-FFF2-40B4-BE49-F238E27FC236}">
                      <a16:creationId xmlns:a16="http://schemas.microsoft.com/office/drawing/2014/main" id="{54AB9C51-EFEC-4E78-863A-039039CC68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02463" y="2984500"/>
                  <a:ext cx="14288" cy="79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6"/>
                    </a:cxn>
                    <a:cxn ang="0">
                      <a:pos x="7" y="6"/>
                    </a:cxn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5" y="3"/>
                        <a:pt x="8" y="2"/>
                        <a:pt x="11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2"/>
                        <a:pt x="3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ïşḻïďê-Freeform: Shape 101">
                  <a:extLst>
                    <a:ext uri="{FF2B5EF4-FFF2-40B4-BE49-F238E27FC236}">
                      <a16:creationId xmlns:a16="http://schemas.microsoft.com/office/drawing/2014/main" id="{6B0D1690-3159-4C9D-82CB-6FA2799B71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0850" y="3594100"/>
                  <a:ext cx="63500" cy="65088"/>
                </a:xfrm>
                <a:custGeom>
                  <a:avLst/>
                  <a:gdLst/>
                  <a:ahLst/>
                  <a:cxnLst>
                    <a:cxn ang="0">
                      <a:pos x="24" y="7"/>
                    </a:cxn>
                    <a:cxn ang="0">
                      <a:pos x="43" y="3"/>
                    </a:cxn>
                    <a:cxn ang="0">
                      <a:pos x="48" y="16"/>
                    </a:cxn>
                    <a:cxn ang="0">
                      <a:pos x="27" y="49"/>
                    </a:cxn>
                    <a:cxn ang="0">
                      <a:pos x="0" y="7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48" h="49">
                      <a:moveTo>
                        <a:pt x="24" y="7"/>
                      </a:moveTo>
                      <a:cubicBezTo>
                        <a:pt x="30" y="7"/>
                        <a:pt x="37" y="5"/>
                        <a:pt x="43" y="3"/>
                      </a:cubicBezTo>
                      <a:cubicBezTo>
                        <a:pt x="45" y="8"/>
                        <a:pt x="48" y="11"/>
                        <a:pt x="48" y="16"/>
                      </a:cubicBezTo>
                      <a:cubicBezTo>
                        <a:pt x="48" y="26"/>
                        <a:pt x="36" y="49"/>
                        <a:pt x="27" y="49"/>
                      </a:cubicBezTo>
                      <a:cubicBezTo>
                        <a:pt x="14" y="49"/>
                        <a:pt x="0" y="16"/>
                        <a:pt x="0" y="7"/>
                      </a:cubicBezTo>
                      <a:cubicBezTo>
                        <a:pt x="0" y="0"/>
                        <a:pt x="24" y="7"/>
                        <a:pt x="24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ïşḻïďê-Freeform: Shape 102">
                  <a:extLst>
                    <a:ext uri="{FF2B5EF4-FFF2-40B4-BE49-F238E27FC236}">
                      <a16:creationId xmlns:a16="http://schemas.microsoft.com/office/drawing/2014/main" id="{29942982-2500-477C-AC44-22931BC97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5388" y="3057525"/>
                  <a:ext cx="676275" cy="509588"/>
                </a:xfrm>
                <a:custGeom>
                  <a:avLst/>
                  <a:gdLst/>
                  <a:ahLst/>
                  <a:cxnLst>
                    <a:cxn ang="0">
                      <a:pos x="508" y="232"/>
                    </a:cxn>
                    <a:cxn ang="0">
                      <a:pos x="501" y="272"/>
                    </a:cxn>
                    <a:cxn ang="0">
                      <a:pos x="478" y="312"/>
                    </a:cxn>
                    <a:cxn ang="0">
                      <a:pos x="465" y="351"/>
                    </a:cxn>
                    <a:cxn ang="0">
                      <a:pos x="398" y="370"/>
                    </a:cxn>
                    <a:cxn ang="0">
                      <a:pos x="335" y="350"/>
                    </a:cxn>
                    <a:cxn ang="0">
                      <a:pos x="329" y="330"/>
                    </a:cxn>
                    <a:cxn ang="0">
                      <a:pos x="314" y="333"/>
                    </a:cxn>
                    <a:cxn ang="0">
                      <a:pos x="313" y="315"/>
                    </a:cxn>
                    <a:cxn ang="0">
                      <a:pos x="301" y="329"/>
                    </a:cxn>
                    <a:cxn ang="0">
                      <a:pos x="310" y="292"/>
                    </a:cxn>
                    <a:cxn ang="0">
                      <a:pos x="278" y="315"/>
                    </a:cxn>
                    <a:cxn ang="0">
                      <a:pos x="214" y="276"/>
                    </a:cxn>
                    <a:cxn ang="0">
                      <a:pos x="131" y="308"/>
                    </a:cxn>
                    <a:cxn ang="0">
                      <a:pos x="93" y="311"/>
                    </a:cxn>
                    <a:cxn ang="0">
                      <a:pos x="22" y="310"/>
                    </a:cxn>
                    <a:cxn ang="0">
                      <a:pos x="23" y="262"/>
                    </a:cxn>
                    <a:cxn ang="0">
                      <a:pos x="2" y="204"/>
                    </a:cxn>
                    <a:cxn ang="0">
                      <a:pos x="9" y="204"/>
                    </a:cxn>
                    <a:cxn ang="0">
                      <a:pos x="3" y="176"/>
                    </a:cxn>
                    <a:cxn ang="0">
                      <a:pos x="8" y="145"/>
                    </a:cxn>
                    <a:cxn ang="0">
                      <a:pos x="32" y="132"/>
                    </a:cxn>
                    <a:cxn ang="0">
                      <a:pos x="114" y="95"/>
                    </a:cxn>
                    <a:cxn ang="0">
                      <a:pos x="119" y="76"/>
                    </a:cxn>
                    <a:cxn ang="0">
                      <a:pos x="131" y="71"/>
                    </a:cxn>
                    <a:cxn ang="0">
                      <a:pos x="150" y="50"/>
                    </a:cxn>
                    <a:cxn ang="0">
                      <a:pos x="187" y="58"/>
                    </a:cxn>
                    <a:cxn ang="0">
                      <a:pos x="203" y="56"/>
                    </a:cxn>
                    <a:cxn ang="0">
                      <a:pos x="211" y="30"/>
                    </a:cxn>
                    <a:cxn ang="0">
                      <a:pos x="244" y="17"/>
                    </a:cxn>
                    <a:cxn ang="0">
                      <a:pos x="276" y="19"/>
                    </a:cxn>
                    <a:cxn ang="0">
                      <a:pos x="297" y="23"/>
                    </a:cxn>
                    <a:cxn ang="0">
                      <a:pos x="281" y="54"/>
                    </a:cxn>
                    <a:cxn ang="0">
                      <a:pos x="295" y="68"/>
                    </a:cxn>
                    <a:cxn ang="0">
                      <a:pos x="341" y="90"/>
                    </a:cxn>
                    <a:cxn ang="0">
                      <a:pos x="359" y="15"/>
                    </a:cxn>
                    <a:cxn ang="0">
                      <a:pos x="381" y="28"/>
                    </a:cxn>
                    <a:cxn ang="0">
                      <a:pos x="400" y="50"/>
                    </a:cxn>
                    <a:cxn ang="0">
                      <a:pos x="419" y="104"/>
                    </a:cxn>
                    <a:cxn ang="0">
                      <a:pos x="457" y="146"/>
                    </a:cxn>
                    <a:cxn ang="0">
                      <a:pos x="497" y="185"/>
                    </a:cxn>
                  </a:cxnLst>
                  <a:rect l="0" t="0" r="r" b="b"/>
                  <a:pathLst>
                    <a:path w="508" h="383">
                      <a:moveTo>
                        <a:pt x="496" y="186"/>
                      </a:moveTo>
                      <a:cubicBezTo>
                        <a:pt x="503" y="195"/>
                        <a:pt x="508" y="219"/>
                        <a:pt x="508" y="232"/>
                      </a:cubicBezTo>
                      <a:cubicBezTo>
                        <a:pt x="508" y="242"/>
                        <a:pt x="505" y="256"/>
                        <a:pt x="501" y="260"/>
                      </a:cubicBezTo>
                      <a:cubicBezTo>
                        <a:pt x="501" y="272"/>
                        <a:pt x="501" y="272"/>
                        <a:pt x="501" y="272"/>
                      </a:cubicBezTo>
                      <a:cubicBezTo>
                        <a:pt x="499" y="276"/>
                        <a:pt x="500" y="277"/>
                        <a:pt x="498" y="281"/>
                      </a:cubicBezTo>
                      <a:cubicBezTo>
                        <a:pt x="490" y="293"/>
                        <a:pt x="482" y="298"/>
                        <a:pt x="478" y="312"/>
                      </a:cubicBezTo>
                      <a:cubicBezTo>
                        <a:pt x="474" y="322"/>
                        <a:pt x="465" y="336"/>
                        <a:pt x="465" y="352"/>
                      </a:cubicBezTo>
                      <a:cubicBezTo>
                        <a:pt x="465" y="351"/>
                        <a:pt x="465" y="351"/>
                        <a:pt x="465" y="351"/>
                      </a:cubicBezTo>
                      <a:cubicBezTo>
                        <a:pt x="460" y="371"/>
                        <a:pt x="424" y="362"/>
                        <a:pt x="420" y="383"/>
                      </a:cubicBezTo>
                      <a:cubicBezTo>
                        <a:pt x="417" y="382"/>
                        <a:pt x="399" y="372"/>
                        <a:pt x="398" y="370"/>
                      </a:cubicBezTo>
                      <a:cubicBezTo>
                        <a:pt x="388" y="371"/>
                        <a:pt x="392" y="379"/>
                        <a:pt x="381" y="379"/>
                      </a:cubicBezTo>
                      <a:cubicBezTo>
                        <a:pt x="363" y="379"/>
                        <a:pt x="335" y="368"/>
                        <a:pt x="335" y="350"/>
                      </a:cubicBezTo>
                      <a:cubicBezTo>
                        <a:pt x="335" y="343"/>
                        <a:pt x="329" y="338"/>
                        <a:pt x="329" y="332"/>
                      </a:cubicBezTo>
                      <a:cubicBezTo>
                        <a:pt x="329" y="332"/>
                        <a:pt x="329" y="330"/>
                        <a:pt x="329" y="330"/>
                      </a:cubicBezTo>
                      <a:cubicBezTo>
                        <a:pt x="325" y="332"/>
                        <a:pt x="323" y="332"/>
                        <a:pt x="320" y="333"/>
                      </a:cubicBezTo>
                      <a:cubicBezTo>
                        <a:pt x="314" y="333"/>
                        <a:pt x="314" y="333"/>
                        <a:pt x="314" y="333"/>
                      </a:cubicBezTo>
                      <a:cubicBezTo>
                        <a:pt x="316" y="330"/>
                        <a:pt x="318" y="328"/>
                        <a:pt x="318" y="323"/>
                      </a:cubicBezTo>
                      <a:cubicBezTo>
                        <a:pt x="318" y="318"/>
                        <a:pt x="315" y="316"/>
                        <a:pt x="313" y="315"/>
                      </a:cubicBezTo>
                      <a:cubicBezTo>
                        <a:pt x="313" y="316"/>
                        <a:pt x="312" y="318"/>
                        <a:pt x="312" y="319"/>
                      </a:cubicBezTo>
                      <a:cubicBezTo>
                        <a:pt x="308" y="321"/>
                        <a:pt x="308" y="329"/>
                        <a:pt x="301" y="329"/>
                      </a:cubicBezTo>
                      <a:cubicBezTo>
                        <a:pt x="299" y="329"/>
                        <a:pt x="297" y="326"/>
                        <a:pt x="297" y="324"/>
                      </a:cubicBezTo>
                      <a:cubicBezTo>
                        <a:pt x="308" y="322"/>
                        <a:pt x="310" y="299"/>
                        <a:pt x="310" y="292"/>
                      </a:cubicBezTo>
                      <a:cubicBezTo>
                        <a:pt x="302" y="300"/>
                        <a:pt x="291" y="323"/>
                        <a:pt x="281" y="323"/>
                      </a:cubicBezTo>
                      <a:cubicBezTo>
                        <a:pt x="276" y="323"/>
                        <a:pt x="278" y="315"/>
                        <a:pt x="278" y="315"/>
                      </a:cubicBezTo>
                      <a:cubicBezTo>
                        <a:pt x="275" y="315"/>
                        <a:pt x="265" y="294"/>
                        <a:pt x="262" y="289"/>
                      </a:cubicBezTo>
                      <a:cubicBezTo>
                        <a:pt x="254" y="280"/>
                        <a:pt x="228" y="276"/>
                        <a:pt x="214" y="276"/>
                      </a:cubicBezTo>
                      <a:cubicBezTo>
                        <a:pt x="198" y="276"/>
                        <a:pt x="195" y="283"/>
                        <a:pt x="185" y="286"/>
                      </a:cubicBezTo>
                      <a:cubicBezTo>
                        <a:pt x="163" y="293"/>
                        <a:pt x="135" y="285"/>
                        <a:pt x="131" y="308"/>
                      </a:cubicBezTo>
                      <a:cubicBezTo>
                        <a:pt x="122" y="309"/>
                        <a:pt x="115" y="311"/>
                        <a:pt x="105" y="311"/>
                      </a:cubicBezTo>
                      <a:cubicBezTo>
                        <a:pt x="98" y="307"/>
                        <a:pt x="98" y="311"/>
                        <a:pt x="93" y="311"/>
                      </a:cubicBezTo>
                      <a:cubicBezTo>
                        <a:pt x="77" y="311"/>
                        <a:pt x="71" y="326"/>
                        <a:pt x="51" y="326"/>
                      </a:cubicBezTo>
                      <a:cubicBezTo>
                        <a:pt x="43" y="326"/>
                        <a:pt x="22" y="316"/>
                        <a:pt x="22" y="310"/>
                      </a:cubicBezTo>
                      <a:cubicBezTo>
                        <a:pt x="22" y="303"/>
                        <a:pt x="32" y="300"/>
                        <a:pt x="32" y="290"/>
                      </a:cubicBezTo>
                      <a:cubicBezTo>
                        <a:pt x="32" y="277"/>
                        <a:pt x="26" y="270"/>
                        <a:pt x="23" y="262"/>
                      </a:cubicBezTo>
                      <a:cubicBezTo>
                        <a:pt x="18" y="243"/>
                        <a:pt x="17" y="237"/>
                        <a:pt x="11" y="220"/>
                      </a:cubicBezTo>
                      <a:cubicBezTo>
                        <a:pt x="9" y="213"/>
                        <a:pt x="0" y="211"/>
                        <a:pt x="2" y="204"/>
                      </a:cubicBezTo>
                      <a:cubicBezTo>
                        <a:pt x="3" y="202"/>
                        <a:pt x="3" y="201"/>
                        <a:pt x="5" y="198"/>
                      </a:cubicBezTo>
                      <a:cubicBezTo>
                        <a:pt x="6" y="201"/>
                        <a:pt x="7" y="203"/>
                        <a:pt x="9" y="204"/>
                      </a:cubicBezTo>
                      <a:cubicBezTo>
                        <a:pt x="10" y="202"/>
                        <a:pt x="9" y="201"/>
                        <a:pt x="9" y="198"/>
                      </a:cubicBezTo>
                      <a:cubicBezTo>
                        <a:pt x="9" y="192"/>
                        <a:pt x="3" y="187"/>
                        <a:pt x="3" y="176"/>
                      </a:cubicBezTo>
                      <a:cubicBezTo>
                        <a:pt x="3" y="162"/>
                        <a:pt x="3" y="161"/>
                        <a:pt x="3" y="150"/>
                      </a:cubicBezTo>
                      <a:cubicBezTo>
                        <a:pt x="3" y="146"/>
                        <a:pt x="7" y="146"/>
                        <a:pt x="8" y="145"/>
                      </a:cubicBezTo>
                      <a:cubicBezTo>
                        <a:pt x="9" y="146"/>
                        <a:pt x="9" y="148"/>
                        <a:pt x="9" y="149"/>
                      </a:cubicBezTo>
                      <a:cubicBezTo>
                        <a:pt x="17" y="148"/>
                        <a:pt x="27" y="137"/>
                        <a:pt x="32" y="132"/>
                      </a:cubicBezTo>
                      <a:cubicBezTo>
                        <a:pt x="37" y="127"/>
                        <a:pt x="53" y="126"/>
                        <a:pt x="62" y="125"/>
                      </a:cubicBezTo>
                      <a:cubicBezTo>
                        <a:pt x="78" y="122"/>
                        <a:pt x="114" y="110"/>
                        <a:pt x="114" y="95"/>
                      </a:cubicBezTo>
                      <a:cubicBezTo>
                        <a:pt x="114" y="92"/>
                        <a:pt x="114" y="90"/>
                        <a:pt x="114" y="87"/>
                      </a:cubicBezTo>
                      <a:cubicBezTo>
                        <a:pt x="114" y="83"/>
                        <a:pt x="115" y="79"/>
                        <a:pt x="119" y="76"/>
                      </a:cubicBezTo>
                      <a:cubicBezTo>
                        <a:pt x="122" y="80"/>
                        <a:pt x="124" y="82"/>
                        <a:pt x="126" y="85"/>
                      </a:cubicBezTo>
                      <a:cubicBezTo>
                        <a:pt x="131" y="82"/>
                        <a:pt x="129" y="75"/>
                        <a:pt x="131" y="71"/>
                      </a:cubicBezTo>
                      <a:cubicBezTo>
                        <a:pt x="134" y="72"/>
                        <a:pt x="137" y="74"/>
                        <a:pt x="140" y="74"/>
                      </a:cubicBezTo>
                      <a:cubicBezTo>
                        <a:pt x="140" y="62"/>
                        <a:pt x="149" y="60"/>
                        <a:pt x="150" y="50"/>
                      </a:cubicBezTo>
                      <a:cubicBezTo>
                        <a:pt x="162" y="50"/>
                        <a:pt x="164" y="41"/>
                        <a:pt x="173" y="41"/>
                      </a:cubicBezTo>
                      <a:cubicBezTo>
                        <a:pt x="181" y="41"/>
                        <a:pt x="186" y="50"/>
                        <a:pt x="187" y="58"/>
                      </a:cubicBezTo>
                      <a:cubicBezTo>
                        <a:pt x="189" y="55"/>
                        <a:pt x="192" y="53"/>
                        <a:pt x="196" y="53"/>
                      </a:cubicBezTo>
                      <a:cubicBezTo>
                        <a:pt x="198" y="53"/>
                        <a:pt x="202" y="56"/>
                        <a:pt x="203" y="56"/>
                      </a:cubicBezTo>
                      <a:cubicBezTo>
                        <a:pt x="205" y="52"/>
                        <a:pt x="204" y="49"/>
                        <a:pt x="204" y="45"/>
                      </a:cubicBezTo>
                      <a:cubicBezTo>
                        <a:pt x="204" y="39"/>
                        <a:pt x="211" y="36"/>
                        <a:pt x="211" y="30"/>
                      </a:cubicBezTo>
                      <a:cubicBezTo>
                        <a:pt x="211" y="24"/>
                        <a:pt x="228" y="20"/>
                        <a:pt x="236" y="20"/>
                      </a:cubicBezTo>
                      <a:cubicBezTo>
                        <a:pt x="239" y="20"/>
                        <a:pt x="243" y="17"/>
                        <a:pt x="244" y="17"/>
                      </a:cubicBezTo>
                      <a:cubicBezTo>
                        <a:pt x="241" y="13"/>
                        <a:pt x="237" y="11"/>
                        <a:pt x="236" y="7"/>
                      </a:cubicBezTo>
                      <a:cubicBezTo>
                        <a:pt x="251" y="13"/>
                        <a:pt x="260" y="19"/>
                        <a:pt x="276" y="19"/>
                      </a:cubicBezTo>
                      <a:cubicBezTo>
                        <a:pt x="281" y="19"/>
                        <a:pt x="283" y="15"/>
                        <a:pt x="288" y="15"/>
                      </a:cubicBezTo>
                      <a:cubicBezTo>
                        <a:pt x="291" y="15"/>
                        <a:pt x="297" y="20"/>
                        <a:pt x="297" y="23"/>
                      </a:cubicBezTo>
                      <a:cubicBezTo>
                        <a:pt x="297" y="29"/>
                        <a:pt x="290" y="30"/>
                        <a:pt x="287" y="32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1" y="58"/>
                        <a:pt x="288" y="57"/>
                        <a:pt x="290" y="59"/>
                      </a:cubicBezTo>
                      <a:cubicBezTo>
                        <a:pt x="293" y="60"/>
                        <a:pt x="293" y="67"/>
                        <a:pt x="295" y="68"/>
                      </a:cubicBezTo>
                      <a:cubicBezTo>
                        <a:pt x="306" y="72"/>
                        <a:pt x="313" y="74"/>
                        <a:pt x="324" y="79"/>
                      </a:cubicBezTo>
                      <a:cubicBezTo>
                        <a:pt x="330" y="81"/>
                        <a:pt x="333" y="90"/>
                        <a:pt x="341" y="90"/>
                      </a:cubicBezTo>
                      <a:cubicBezTo>
                        <a:pt x="355" y="90"/>
                        <a:pt x="357" y="64"/>
                        <a:pt x="359" y="54"/>
                      </a:cubicBezTo>
                      <a:cubicBezTo>
                        <a:pt x="359" y="15"/>
                        <a:pt x="359" y="15"/>
                        <a:pt x="359" y="15"/>
                      </a:cubicBezTo>
                      <a:cubicBezTo>
                        <a:pt x="366" y="9"/>
                        <a:pt x="364" y="4"/>
                        <a:pt x="372" y="0"/>
                      </a:cubicBezTo>
                      <a:cubicBezTo>
                        <a:pt x="373" y="11"/>
                        <a:pt x="379" y="19"/>
                        <a:pt x="381" y="28"/>
                      </a:cubicBezTo>
                      <a:cubicBezTo>
                        <a:pt x="383" y="34"/>
                        <a:pt x="381" y="42"/>
                        <a:pt x="386" y="45"/>
                      </a:cubicBezTo>
                      <a:cubicBezTo>
                        <a:pt x="390" y="47"/>
                        <a:pt x="399" y="49"/>
                        <a:pt x="400" y="50"/>
                      </a:cubicBezTo>
                      <a:cubicBezTo>
                        <a:pt x="406" y="54"/>
                        <a:pt x="406" y="68"/>
                        <a:pt x="408" y="75"/>
                      </a:cubicBezTo>
                      <a:cubicBezTo>
                        <a:pt x="412" y="87"/>
                        <a:pt x="415" y="93"/>
                        <a:pt x="419" y="104"/>
                      </a:cubicBezTo>
                      <a:cubicBezTo>
                        <a:pt x="422" y="114"/>
                        <a:pt x="441" y="118"/>
                        <a:pt x="449" y="126"/>
                      </a:cubicBezTo>
                      <a:cubicBezTo>
                        <a:pt x="454" y="131"/>
                        <a:pt x="455" y="139"/>
                        <a:pt x="457" y="146"/>
                      </a:cubicBezTo>
                      <a:cubicBezTo>
                        <a:pt x="459" y="151"/>
                        <a:pt x="466" y="151"/>
                        <a:pt x="471" y="151"/>
                      </a:cubicBezTo>
                      <a:cubicBezTo>
                        <a:pt x="471" y="169"/>
                        <a:pt x="488" y="176"/>
                        <a:pt x="497" y="185"/>
                      </a:cubicBezTo>
                      <a:lnTo>
                        <a:pt x="496" y="18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ïşḻïďê-Freeform: Shape 103">
                  <a:extLst>
                    <a:ext uri="{FF2B5EF4-FFF2-40B4-BE49-F238E27FC236}">
                      <a16:creationId xmlns:a16="http://schemas.microsoft.com/office/drawing/2014/main" id="{95C7BC3E-2923-43F0-8B2F-167B67AFDF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43738" y="3598863"/>
                  <a:ext cx="127000" cy="125413"/>
                </a:xfrm>
                <a:custGeom>
                  <a:avLst/>
                  <a:gdLst/>
                  <a:ahLst/>
                  <a:cxnLst>
                    <a:cxn ang="0">
                      <a:pos x="58" y="26"/>
                    </a:cxn>
                    <a:cxn ang="0">
                      <a:pos x="59" y="22"/>
                    </a:cxn>
                    <a:cxn ang="0">
                      <a:pos x="67" y="17"/>
                    </a:cxn>
                    <a:cxn ang="0">
                      <a:pos x="67" y="14"/>
                    </a:cxn>
                    <a:cxn ang="0">
                      <a:pos x="78" y="0"/>
                    </a:cxn>
                    <a:cxn ang="0">
                      <a:pos x="81" y="4"/>
                    </a:cxn>
                    <a:cxn ang="0">
                      <a:pos x="83" y="10"/>
                    </a:cxn>
                    <a:cxn ang="0">
                      <a:pos x="90" y="6"/>
                    </a:cxn>
                    <a:cxn ang="0">
                      <a:pos x="94" y="8"/>
                    </a:cxn>
                    <a:cxn ang="0">
                      <a:pos x="96" y="15"/>
                    </a:cxn>
                    <a:cxn ang="0">
                      <a:pos x="79" y="37"/>
                    </a:cxn>
                    <a:cxn ang="0">
                      <a:pos x="79" y="50"/>
                    </a:cxn>
                    <a:cxn ang="0">
                      <a:pos x="63" y="53"/>
                    </a:cxn>
                    <a:cxn ang="0">
                      <a:pos x="49" y="84"/>
                    </a:cxn>
                    <a:cxn ang="0">
                      <a:pos x="32" y="94"/>
                    </a:cxn>
                    <a:cxn ang="0">
                      <a:pos x="23" y="92"/>
                    </a:cxn>
                    <a:cxn ang="0">
                      <a:pos x="3" y="83"/>
                    </a:cxn>
                    <a:cxn ang="0">
                      <a:pos x="0" y="81"/>
                    </a:cxn>
                    <a:cxn ang="0">
                      <a:pos x="18" y="57"/>
                    </a:cxn>
                    <a:cxn ang="0">
                      <a:pos x="25" y="51"/>
                    </a:cxn>
                    <a:cxn ang="0">
                      <a:pos x="50" y="37"/>
                    </a:cxn>
                    <a:cxn ang="0">
                      <a:pos x="58" y="26"/>
                    </a:cxn>
                  </a:cxnLst>
                  <a:rect l="0" t="0" r="r" b="b"/>
                  <a:pathLst>
                    <a:path w="96" h="94">
                      <a:moveTo>
                        <a:pt x="58" y="26"/>
                      </a:moveTo>
                      <a:cubicBezTo>
                        <a:pt x="58" y="26"/>
                        <a:pt x="58" y="23"/>
                        <a:pt x="59" y="22"/>
                      </a:cubicBezTo>
                      <a:cubicBezTo>
                        <a:pt x="60" y="18"/>
                        <a:pt x="63" y="17"/>
                        <a:pt x="67" y="17"/>
                      </a:cubicBezTo>
                      <a:cubicBezTo>
                        <a:pt x="67" y="16"/>
                        <a:pt x="67" y="15"/>
                        <a:pt x="67" y="14"/>
                      </a:cubicBezTo>
                      <a:cubicBezTo>
                        <a:pt x="67" y="8"/>
                        <a:pt x="74" y="2"/>
                        <a:pt x="78" y="0"/>
                      </a:cubicBezTo>
                      <a:cubicBezTo>
                        <a:pt x="78" y="3"/>
                        <a:pt x="79" y="4"/>
                        <a:pt x="81" y="4"/>
                      </a:cubicBezTo>
                      <a:cubicBezTo>
                        <a:pt x="81" y="7"/>
                        <a:pt x="80" y="10"/>
                        <a:pt x="83" y="10"/>
                      </a:cubicBezTo>
                      <a:cubicBezTo>
                        <a:pt x="86" y="10"/>
                        <a:pt x="88" y="7"/>
                        <a:pt x="90" y="6"/>
                      </a:cubicBezTo>
                      <a:cubicBezTo>
                        <a:pt x="91" y="8"/>
                        <a:pt x="92" y="8"/>
                        <a:pt x="94" y="8"/>
                      </a:cubicBezTo>
                      <a:cubicBezTo>
                        <a:pt x="94" y="12"/>
                        <a:pt x="94" y="14"/>
                        <a:pt x="96" y="15"/>
                      </a:cubicBezTo>
                      <a:cubicBezTo>
                        <a:pt x="95" y="21"/>
                        <a:pt x="86" y="37"/>
                        <a:pt x="79" y="37"/>
                      </a:cubicBezTo>
                      <a:cubicBezTo>
                        <a:pt x="78" y="43"/>
                        <a:pt x="80" y="45"/>
                        <a:pt x="79" y="50"/>
                      </a:cubicBezTo>
                      <a:cubicBezTo>
                        <a:pt x="77" y="50"/>
                        <a:pt x="66" y="53"/>
                        <a:pt x="63" y="53"/>
                      </a:cubicBezTo>
                      <a:cubicBezTo>
                        <a:pt x="61" y="58"/>
                        <a:pt x="49" y="84"/>
                        <a:pt x="49" y="84"/>
                      </a:cubicBezTo>
                      <a:cubicBezTo>
                        <a:pt x="45" y="88"/>
                        <a:pt x="37" y="94"/>
                        <a:pt x="32" y="94"/>
                      </a:cubicBezTo>
                      <a:cubicBezTo>
                        <a:pt x="30" y="94"/>
                        <a:pt x="25" y="92"/>
                        <a:pt x="23" y="92"/>
                      </a:cubicBezTo>
                      <a:cubicBezTo>
                        <a:pt x="20" y="92"/>
                        <a:pt x="3" y="85"/>
                        <a:pt x="3" y="83"/>
                      </a:cubicBezTo>
                      <a:cubicBezTo>
                        <a:pt x="2" y="83"/>
                        <a:pt x="0" y="82"/>
                        <a:pt x="0" y="81"/>
                      </a:cubicBezTo>
                      <a:cubicBezTo>
                        <a:pt x="0" y="70"/>
                        <a:pt x="14" y="64"/>
                        <a:pt x="18" y="57"/>
                      </a:cubicBezTo>
                      <a:cubicBezTo>
                        <a:pt x="20" y="54"/>
                        <a:pt x="22" y="51"/>
                        <a:pt x="25" y="51"/>
                      </a:cubicBezTo>
                      <a:cubicBezTo>
                        <a:pt x="36" y="51"/>
                        <a:pt x="42" y="40"/>
                        <a:pt x="50" y="37"/>
                      </a:cubicBezTo>
                      <a:cubicBezTo>
                        <a:pt x="52" y="36"/>
                        <a:pt x="58" y="26"/>
                        <a:pt x="58" y="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ïşḻïďê-Freeform: Shape 104">
                  <a:extLst>
                    <a:ext uri="{FF2B5EF4-FFF2-40B4-BE49-F238E27FC236}">
                      <a16:creationId xmlns:a16="http://schemas.microsoft.com/office/drawing/2014/main" id="{984C2F31-274F-42B1-ACE8-59679D8DE5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48513" y="3476625"/>
                  <a:ext cx="93663" cy="139700"/>
                </a:xfrm>
                <a:custGeom>
                  <a:avLst/>
                  <a:gdLst/>
                  <a:ahLst/>
                  <a:cxnLst>
                    <a:cxn ang="0">
                      <a:pos x="22" y="40"/>
                    </a:cxn>
                    <a:cxn ang="0">
                      <a:pos x="17" y="31"/>
                    </a:cxn>
                    <a:cxn ang="0">
                      <a:pos x="19" y="27"/>
                    </a:cxn>
                    <a:cxn ang="0">
                      <a:pos x="0" y="0"/>
                    </a:cxn>
                    <a:cxn ang="0">
                      <a:pos x="16" y="12"/>
                    </a:cxn>
                    <a:cxn ang="0">
                      <a:pos x="22" y="19"/>
                    </a:cxn>
                    <a:cxn ang="0">
                      <a:pos x="20" y="22"/>
                    </a:cxn>
                    <a:cxn ang="0">
                      <a:pos x="27" y="37"/>
                    </a:cxn>
                    <a:cxn ang="0">
                      <a:pos x="30" y="37"/>
                    </a:cxn>
                    <a:cxn ang="0">
                      <a:pos x="34" y="32"/>
                    </a:cxn>
                    <a:cxn ang="0">
                      <a:pos x="37" y="32"/>
                    </a:cxn>
                    <a:cxn ang="0">
                      <a:pos x="53" y="50"/>
                    </a:cxn>
                    <a:cxn ang="0">
                      <a:pos x="68" y="46"/>
                    </a:cxn>
                    <a:cxn ang="0">
                      <a:pos x="71" y="48"/>
                    </a:cxn>
                    <a:cxn ang="0">
                      <a:pos x="63" y="71"/>
                    </a:cxn>
                    <a:cxn ang="0">
                      <a:pos x="61" y="68"/>
                    </a:cxn>
                    <a:cxn ang="0">
                      <a:pos x="60" y="70"/>
                    </a:cxn>
                    <a:cxn ang="0">
                      <a:pos x="51" y="75"/>
                    </a:cxn>
                    <a:cxn ang="0">
                      <a:pos x="52" y="80"/>
                    </a:cxn>
                    <a:cxn ang="0">
                      <a:pos x="46" y="89"/>
                    </a:cxn>
                    <a:cxn ang="0">
                      <a:pos x="30" y="104"/>
                    </a:cxn>
                    <a:cxn ang="0">
                      <a:pos x="23" y="98"/>
                    </a:cxn>
                    <a:cxn ang="0">
                      <a:pos x="29" y="86"/>
                    </a:cxn>
                    <a:cxn ang="0">
                      <a:pos x="12" y="72"/>
                    </a:cxn>
                    <a:cxn ang="0">
                      <a:pos x="19" y="65"/>
                    </a:cxn>
                    <a:cxn ang="0">
                      <a:pos x="24" y="48"/>
                    </a:cxn>
                    <a:cxn ang="0">
                      <a:pos x="22" y="38"/>
                    </a:cxn>
                    <a:cxn ang="0">
                      <a:pos x="22" y="38"/>
                    </a:cxn>
                    <a:cxn ang="0">
                      <a:pos x="22" y="40"/>
                    </a:cxn>
                  </a:cxnLst>
                  <a:rect l="0" t="0" r="r" b="b"/>
                  <a:pathLst>
                    <a:path w="71" h="104">
                      <a:moveTo>
                        <a:pt x="22" y="40"/>
                      </a:moveTo>
                      <a:cubicBezTo>
                        <a:pt x="21" y="36"/>
                        <a:pt x="17" y="35"/>
                        <a:pt x="17" y="31"/>
                      </a:cubicBezTo>
                      <a:cubicBezTo>
                        <a:pt x="17" y="30"/>
                        <a:pt x="18" y="28"/>
                        <a:pt x="19" y="27"/>
                      </a:cubicBezTo>
                      <a:cubicBezTo>
                        <a:pt x="8" y="25"/>
                        <a:pt x="2" y="11"/>
                        <a:pt x="0" y="0"/>
                      </a:cubicBezTo>
                      <a:cubicBezTo>
                        <a:pt x="4" y="7"/>
                        <a:pt x="12" y="8"/>
                        <a:pt x="16" y="12"/>
                      </a:cubicBezTo>
                      <a:cubicBezTo>
                        <a:pt x="19" y="15"/>
                        <a:pt x="19" y="18"/>
                        <a:pt x="22" y="19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0" y="25"/>
                        <a:pt x="25" y="34"/>
                        <a:pt x="27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4"/>
                        <a:pt x="32" y="32"/>
                        <a:pt x="34" y="32"/>
                      </a:cubicBezTo>
                      <a:cubicBezTo>
                        <a:pt x="35" y="32"/>
                        <a:pt x="36" y="32"/>
                        <a:pt x="37" y="32"/>
                      </a:cubicBezTo>
                      <a:cubicBezTo>
                        <a:pt x="37" y="44"/>
                        <a:pt x="42" y="50"/>
                        <a:pt x="53" y="50"/>
                      </a:cubicBezTo>
                      <a:cubicBezTo>
                        <a:pt x="61" y="50"/>
                        <a:pt x="61" y="46"/>
                        <a:pt x="68" y="46"/>
                      </a:cubicBezTo>
                      <a:cubicBezTo>
                        <a:pt x="69" y="46"/>
                        <a:pt x="71" y="47"/>
                        <a:pt x="71" y="48"/>
                      </a:cubicBezTo>
                      <a:cubicBezTo>
                        <a:pt x="65" y="55"/>
                        <a:pt x="67" y="64"/>
                        <a:pt x="63" y="71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0" y="68"/>
                        <a:pt x="60" y="70"/>
                        <a:pt x="60" y="70"/>
                      </a:cubicBezTo>
                      <a:cubicBezTo>
                        <a:pt x="55" y="71"/>
                        <a:pt x="51" y="72"/>
                        <a:pt x="51" y="75"/>
                      </a:cubicBezTo>
                      <a:cubicBezTo>
                        <a:pt x="51" y="77"/>
                        <a:pt x="52" y="78"/>
                        <a:pt x="52" y="80"/>
                      </a:cubicBezTo>
                      <a:cubicBezTo>
                        <a:pt x="52" y="83"/>
                        <a:pt x="47" y="87"/>
                        <a:pt x="46" y="89"/>
                      </a:cubicBezTo>
                      <a:cubicBezTo>
                        <a:pt x="42" y="95"/>
                        <a:pt x="39" y="104"/>
                        <a:pt x="30" y="104"/>
                      </a:cubicBezTo>
                      <a:cubicBezTo>
                        <a:pt x="26" y="104"/>
                        <a:pt x="23" y="102"/>
                        <a:pt x="23" y="98"/>
                      </a:cubicBezTo>
                      <a:cubicBezTo>
                        <a:pt x="23" y="93"/>
                        <a:pt x="29" y="91"/>
                        <a:pt x="29" y="86"/>
                      </a:cubicBezTo>
                      <a:cubicBezTo>
                        <a:pt x="29" y="77"/>
                        <a:pt x="12" y="80"/>
                        <a:pt x="12" y="72"/>
                      </a:cubicBezTo>
                      <a:cubicBezTo>
                        <a:pt x="12" y="68"/>
                        <a:pt x="16" y="67"/>
                        <a:pt x="19" y="65"/>
                      </a:cubicBezTo>
                      <a:cubicBezTo>
                        <a:pt x="23" y="61"/>
                        <a:pt x="24" y="55"/>
                        <a:pt x="24" y="48"/>
                      </a:cubicBezTo>
                      <a:cubicBezTo>
                        <a:pt x="24" y="44"/>
                        <a:pt x="22" y="40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lnTo>
                        <a:pt x="22" y="4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ïşḻïďê-Freeform: Shape 105">
                  <a:extLst>
                    <a:ext uri="{FF2B5EF4-FFF2-40B4-BE49-F238E27FC236}">
                      <a16:creationId xmlns:a16="http://schemas.microsoft.com/office/drawing/2014/main" id="{CAAAB5AC-88D1-4337-8DC7-0B8AFED166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6413" y="3582988"/>
                  <a:ext cx="6350" cy="952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7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7">
                      <a:moveTo>
                        <a:pt x="5" y="0"/>
                      </a:move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ïşḻïďê-Freeform: Shape 106">
                  <a:extLst>
                    <a:ext uri="{FF2B5EF4-FFF2-40B4-BE49-F238E27FC236}">
                      <a16:creationId xmlns:a16="http://schemas.microsoft.com/office/drawing/2014/main" id="{CE4B5E9E-2761-447B-849D-EAA5015E67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4325" y="3500438"/>
                  <a:ext cx="22225" cy="11113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0" y="4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1" y="7"/>
                        <a:pt x="4" y="8"/>
                        <a:pt x="0" y="4"/>
                      </a:cubicBezTo>
                      <a:cubicBezTo>
                        <a:pt x="9" y="0"/>
                        <a:pt x="10" y="0"/>
                        <a:pt x="16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ïşḻïďê-Freeform: Shape 107">
                  <a:extLst>
                    <a:ext uri="{FF2B5EF4-FFF2-40B4-BE49-F238E27FC236}">
                      <a16:creationId xmlns:a16="http://schemas.microsoft.com/office/drawing/2014/main" id="{73F1157D-A733-429F-B4E0-CA8F532532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6375" y="3065463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17" y="1"/>
                    </a:cxn>
                    <a:cxn ang="0">
                      <a:pos x="17" y="7"/>
                    </a:cxn>
                    <a:cxn ang="0">
                      <a:pos x="13" y="7"/>
                    </a:cxn>
                    <a:cxn ang="0">
                      <a:pos x="0" y="3"/>
                    </a:cxn>
                    <a:cxn ang="0">
                      <a:pos x="17" y="1"/>
                    </a:cxn>
                  </a:cxnLst>
                  <a:rect l="0" t="0" r="r" b="b"/>
                  <a:pathLst>
                    <a:path w="17" h="7">
                      <a:moveTo>
                        <a:pt x="17" y="1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8" y="1"/>
                        <a:pt x="11" y="0"/>
                        <a:pt x="17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46" name="Group 16">
              <a:extLst>
                <a:ext uri="{FF2B5EF4-FFF2-40B4-BE49-F238E27FC236}">
                  <a16:creationId xmlns:a16="http://schemas.microsoft.com/office/drawing/2014/main" id="{F03E8FA0-3AD0-4804-82E9-9F8CF6AEFB29}"/>
                </a:ext>
              </a:extLst>
            </p:cNvPr>
            <p:cNvGrpSpPr/>
            <p:nvPr/>
          </p:nvGrpSpPr>
          <p:grpSpPr>
            <a:xfrm>
              <a:off x="3584345" y="1207330"/>
              <a:ext cx="2773471" cy="1960288"/>
              <a:chOff x="4713288" y="1038225"/>
              <a:chExt cx="2847975" cy="2012950"/>
            </a:xfrm>
            <a:grpFill/>
          </p:grpSpPr>
          <p:sp>
            <p:nvSpPr>
              <p:cNvPr id="47" name="ïşḻïďê-Freeform: Shape 17">
                <a:extLst>
                  <a:ext uri="{FF2B5EF4-FFF2-40B4-BE49-F238E27FC236}">
                    <a16:creationId xmlns:a16="http://schemas.microsoft.com/office/drawing/2014/main" id="{9BDE5E3F-5219-4BAA-BEDC-3FB4E3373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8063" y="2127250"/>
                <a:ext cx="622300" cy="538163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şḻïďê-Freeform: Shape 18">
                <a:extLst>
                  <a:ext uri="{FF2B5EF4-FFF2-40B4-BE49-F238E27FC236}">
                    <a16:creationId xmlns:a16="http://schemas.microsoft.com/office/drawing/2014/main" id="{1660C8EF-A138-494B-8259-325BC4E79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3413" y="2714625"/>
                <a:ext cx="33338" cy="63500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şḻïďê-Freeform: Shape 19">
                <a:extLst>
                  <a:ext uri="{FF2B5EF4-FFF2-40B4-BE49-F238E27FC236}">
                    <a16:creationId xmlns:a16="http://schemas.microsoft.com/office/drawing/2014/main" id="{62882A7E-045D-498B-B3CB-6EA68B07C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500" y="2195513"/>
                <a:ext cx="677863" cy="544513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şḻïďê-Freeform: Shape 20">
                <a:extLst>
                  <a:ext uri="{FF2B5EF4-FFF2-40B4-BE49-F238E27FC236}">
                    <a16:creationId xmlns:a16="http://schemas.microsoft.com/office/drawing/2014/main" id="{CB33DB1F-490D-453E-BBE6-CB369E48C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5350" y="2781300"/>
                <a:ext cx="177800" cy="192088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şḻïďê-Freeform: Shape 21">
                <a:extLst>
                  <a:ext uri="{FF2B5EF4-FFF2-40B4-BE49-F238E27FC236}">
                    <a16:creationId xmlns:a16="http://schemas.microsoft.com/office/drawing/2014/main" id="{3C4031FA-9D5C-4A5E-BCD7-42993CD7E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2757488"/>
                <a:ext cx="169863" cy="188913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şḻïďê-Freeform: Shape 22">
                <a:extLst>
                  <a:ext uri="{FF2B5EF4-FFF2-40B4-BE49-F238E27FC236}">
                    <a16:creationId xmlns:a16="http://schemas.microsoft.com/office/drawing/2014/main" id="{8E9FBBD9-75CF-4EE8-8917-50BF164B1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463" y="2847975"/>
                <a:ext cx="106363" cy="123825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şḻïďê-Freeform: Shape 23">
                <a:extLst>
                  <a:ext uri="{FF2B5EF4-FFF2-40B4-BE49-F238E27FC236}">
                    <a16:creationId xmlns:a16="http://schemas.microsoft.com/office/drawing/2014/main" id="{762D832C-9842-4D08-B76C-5ACFBCAC3F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5213" y="2973388"/>
                <a:ext cx="171450" cy="4921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ïşḻïďê-Freeform: Shape 25">
                <a:extLst>
                  <a:ext uri="{FF2B5EF4-FFF2-40B4-BE49-F238E27FC236}">
                    <a16:creationId xmlns:a16="http://schemas.microsoft.com/office/drawing/2014/main" id="{07EEFCAD-DDE1-4A0A-B5A2-B088D5E4D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6513" y="3013075"/>
                <a:ext cx="52388" cy="1270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şḻïďê-Freeform: Shape 26">
                <a:extLst>
                  <a:ext uri="{FF2B5EF4-FFF2-40B4-BE49-F238E27FC236}">
                    <a16:creationId xmlns:a16="http://schemas.microsoft.com/office/drawing/2014/main" id="{625D988D-DEC9-4916-A353-1895E3693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5713" y="3016250"/>
                <a:ext cx="36513" cy="12700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şḻïďê-Freeform: Shape 27">
                <a:extLst>
                  <a:ext uri="{FF2B5EF4-FFF2-40B4-BE49-F238E27FC236}">
                    <a16:creationId xmlns:a16="http://schemas.microsoft.com/office/drawing/2014/main" id="{11789784-D0AF-4536-9F06-61055B3EF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813" y="3030538"/>
                <a:ext cx="26988" cy="19050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şḻïďê-Freeform: Shape 33">
                <a:extLst>
                  <a:ext uri="{FF2B5EF4-FFF2-40B4-BE49-F238E27FC236}">
                    <a16:creationId xmlns:a16="http://schemas.microsoft.com/office/drawing/2014/main" id="{0AAAF1B5-1A85-462F-88F2-FE7471FB2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3013" y="3014663"/>
                <a:ext cx="11113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şḻïďê-Freeform: Shape 34">
                <a:extLst>
                  <a:ext uri="{FF2B5EF4-FFF2-40B4-BE49-F238E27FC236}">
                    <a16:creationId xmlns:a16="http://schemas.microsoft.com/office/drawing/2014/main" id="{4F6FB066-0509-45E7-8B62-31A9FD50D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425" y="3016250"/>
                <a:ext cx="58738" cy="34925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şḻïďê-Freeform: Shape 35">
                <a:extLst>
                  <a:ext uri="{FF2B5EF4-FFF2-40B4-BE49-F238E27FC236}">
                    <a16:creationId xmlns:a16="http://schemas.microsoft.com/office/drawing/2014/main" id="{FD3A5759-7710-465C-A1C8-9E84DCEEF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9700" y="2922588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şḻïďê-Freeform: Shape 36">
                <a:extLst>
                  <a:ext uri="{FF2B5EF4-FFF2-40B4-BE49-F238E27FC236}">
                    <a16:creationId xmlns:a16="http://schemas.microsoft.com/office/drawing/2014/main" id="{9858BFE6-C8D8-4A99-852B-DFF165FA5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9863" y="2924175"/>
                <a:ext cx="47625" cy="1428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ïşḻïďê-Freeform: Shape 37">
                <a:extLst>
                  <a:ext uri="{FF2B5EF4-FFF2-40B4-BE49-F238E27FC236}">
                    <a16:creationId xmlns:a16="http://schemas.microsoft.com/office/drawing/2014/main" id="{C7293A33-CC5F-43A2-B21F-A83C34340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3513" y="2836863"/>
                <a:ext cx="19050" cy="46038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şḻïďê-Freeform: Shape 38">
                <a:extLst>
                  <a:ext uri="{FF2B5EF4-FFF2-40B4-BE49-F238E27FC236}">
                    <a16:creationId xmlns:a16="http://schemas.microsoft.com/office/drawing/2014/main" id="{E504A14D-D28B-435D-8CAF-87A39C441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4613" y="2709863"/>
                <a:ext cx="76200" cy="71438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şḻïďê-Freeform: Shape 39">
                <a:extLst>
                  <a:ext uri="{FF2B5EF4-FFF2-40B4-BE49-F238E27FC236}">
                    <a16:creationId xmlns:a16="http://schemas.microsoft.com/office/drawing/2014/main" id="{C992630C-8556-41C3-A125-BC9E59942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4763" y="2690813"/>
                <a:ext cx="36513" cy="39688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şḻïďê-Freeform: Shape 40">
                <a:extLst>
                  <a:ext uri="{FF2B5EF4-FFF2-40B4-BE49-F238E27FC236}">
                    <a16:creationId xmlns:a16="http://schemas.microsoft.com/office/drawing/2014/main" id="{89EBF3FD-171B-489A-B357-213E6C111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3338" y="2563813"/>
                <a:ext cx="71438" cy="101600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ïşḻïďê-Freeform: Shape 41">
                <a:extLst>
                  <a:ext uri="{FF2B5EF4-FFF2-40B4-BE49-F238E27FC236}">
                    <a16:creationId xmlns:a16="http://schemas.microsoft.com/office/drawing/2014/main" id="{92D4943F-63C3-4623-97B6-4BF8F9190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7950" y="2665413"/>
                <a:ext cx="23813" cy="41275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şḻïďê-Freeform: Shape 42">
                <a:extLst>
                  <a:ext uri="{FF2B5EF4-FFF2-40B4-BE49-F238E27FC236}">
                    <a16:creationId xmlns:a16="http://schemas.microsoft.com/office/drawing/2014/main" id="{4F2D5B54-B2AE-45CD-B281-162F54D34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3025" y="2676525"/>
                <a:ext cx="19050" cy="25400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ïşḻïďê-Freeform: Shape 43">
                <a:extLst>
                  <a:ext uri="{FF2B5EF4-FFF2-40B4-BE49-F238E27FC236}">
                    <a16:creationId xmlns:a16="http://schemas.microsoft.com/office/drawing/2014/main" id="{378CA930-DE2B-43B9-A93A-69D0F665DD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550" y="2692400"/>
                <a:ext cx="19050" cy="31750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ṧḷïḓê-Freeform: Shape 44">
                <a:extLst>
                  <a:ext uri="{FF2B5EF4-FFF2-40B4-BE49-F238E27FC236}">
                    <a16:creationId xmlns:a16="http://schemas.microsoft.com/office/drawing/2014/main" id="{3BD021C4-55E2-4998-B875-7C79EEEFF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0013" y="2693988"/>
                <a:ext cx="7938" cy="206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ïṧḷïḓê-Freeform: Shape 45">
                <a:extLst>
                  <a:ext uri="{FF2B5EF4-FFF2-40B4-BE49-F238E27FC236}">
                    <a16:creationId xmlns:a16="http://schemas.microsoft.com/office/drawing/2014/main" id="{CF50C901-77C0-4C38-8E21-94B3176A1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4775" y="2706688"/>
                <a:ext cx="11113" cy="111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ïṧḷïḓê-Freeform: Shape 46">
                <a:extLst>
                  <a:ext uri="{FF2B5EF4-FFF2-40B4-BE49-F238E27FC236}">
                    <a16:creationId xmlns:a16="http://schemas.microsoft.com/office/drawing/2014/main" id="{37810F5F-6EC0-434C-AF95-B7F67B0DF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2075" y="2665413"/>
                <a:ext cx="12700" cy="174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ṧḷïḓê-Freeform: Shape 47">
                <a:extLst>
                  <a:ext uri="{FF2B5EF4-FFF2-40B4-BE49-F238E27FC236}">
                    <a16:creationId xmlns:a16="http://schemas.microsoft.com/office/drawing/2014/main" id="{1C4A1B8C-6B63-4DAC-A526-5CF262861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625" y="2649538"/>
                <a:ext cx="19050" cy="20638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ïṧḷïḓê-Freeform: Shape 48">
                <a:extLst>
                  <a:ext uri="{FF2B5EF4-FFF2-40B4-BE49-F238E27FC236}">
                    <a16:creationId xmlns:a16="http://schemas.microsoft.com/office/drawing/2014/main" id="{50A3F701-9D8F-404D-9F58-1A9356759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6675" y="2652713"/>
                <a:ext cx="6350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ṧḷïḓê-Freeform: Shape 49">
                <a:extLst>
                  <a:ext uri="{FF2B5EF4-FFF2-40B4-BE49-F238E27FC236}">
                    <a16:creationId xmlns:a16="http://schemas.microsoft.com/office/drawing/2014/main" id="{30DE5751-69C1-40E5-A01A-60A3CAA25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2441575"/>
                <a:ext cx="36513" cy="50800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ṧḷïḓê-Freeform: Shape 50">
                <a:extLst>
                  <a:ext uri="{FF2B5EF4-FFF2-40B4-BE49-F238E27FC236}">
                    <a16:creationId xmlns:a16="http://schemas.microsoft.com/office/drawing/2014/main" id="{55A2C64A-0A4A-44E1-A36A-84CA5C3B8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425" y="2532063"/>
                <a:ext cx="41275" cy="34925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ïṧḷïḓê-Freeform: Shape 51">
                <a:extLst>
                  <a:ext uri="{FF2B5EF4-FFF2-40B4-BE49-F238E27FC236}">
                    <a16:creationId xmlns:a16="http://schemas.microsoft.com/office/drawing/2014/main" id="{6216F42A-6DC6-4E01-A110-62D33C6E5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038" y="2476500"/>
                <a:ext cx="195263" cy="374650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ṧḷïḓê-Freeform: Shape 52">
                <a:extLst>
                  <a:ext uri="{FF2B5EF4-FFF2-40B4-BE49-F238E27FC236}">
                    <a16:creationId xmlns:a16="http://schemas.microsoft.com/office/drawing/2014/main" id="{4DF4FCDA-BF5A-4B6F-B4D7-46A240BB0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2038" y="2898775"/>
                <a:ext cx="26988" cy="25400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ḷïḓê-Freeform: Shape 53">
                <a:extLst>
                  <a:ext uri="{FF2B5EF4-FFF2-40B4-BE49-F238E27FC236}">
                    <a16:creationId xmlns:a16="http://schemas.microsoft.com/office/drawing/2014/main" id="{C81D02C4-C037-433D-A59A-5C1DDC617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313" y="2917825"/>
                <a:ext cx="11113" cy="11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ṧḷïḓê-Freeform: Shape 54">
                <a:extLst>
                  <a:ext uri="{FF2B5EF4-FFF2-40B4-BE49-F238E27FC236}">
                    <a16:creationId xmlns:a16="http://schemas.microsoft.com/office/drawing/2014/main" id="{CCE22C32-455A-4C5F-8801-3BCCF0931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5675" y="2892425"/>
                <a:ext cx="9525" cy="158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ṧḷïḓê-Freeform: Shape 55">
                <a:extLst>
                  <a:ext uri="{FF2B5EF4-FFF2-40B4-BE49-F238E27FC236}">
                    <a16:creationId xmlns:a16="http://schemas.microsoft.com/office/drawing/2014/main" id="{2B6D2DF5-AF04-42DD-8EAF-7BBE22160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3450" y="2855913"/>
                <a:ext cx="15875" cy="158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ṧḷïḓê-Freeform: Shape 56">
                <a:extLst>
                  <a:ext uri="{FF2B5EF4-FFF2-40B4-BE49-F238E27FC236}">
                    <a16:creationId xmlns:a16="http://schemas.microsoft.com/office/drawing/2014/main" id="{5A175B7F-D5A6-4D27-8783-A6DDD6C57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438" y="2284413"/>
                <a:ext cx="41275" cy="4921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ïṧḷïḓê-Freeform: Shape 57">
                <a:extLst>
                  <a:ext uri="{FF2B5EF4-FFF2-40B4-BE49-F238E27FC236}">
                    <a16:creationId xmlns:a16="http://schemas.microsoft.com/office/drawing/2014/main" id="{CF492D99-0F02-4824-AAFA-9D6D50550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6063" y="2271713"/>
                <a:ext cx="42863" cy="30163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ṧḷïḓê-Freeform: Shape 58">
                <a:extLst>
                  <a:ext uri="{FF2B5EF4-FFF2-40B4-BE49-F238E27FC236}">
                    <a16:creationId xmlns:a16="http://schemas.microsoft.com/office/drawing/2014/main" id="{FEBDC11F-8565-489C-BF61-5EAE6D7DD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2250" y="2136775"/>
                <a:ext cx="185738" cy="153988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ïṧḷïḓê-Freeform: Shape 59">
                <a:extLst>
                  <a:ext uri="{FF2B5EF4-FFF2-40B4-BE49-F238E27FC236}">
                    <a16:creationId xmlns:a16="http://schemas.microsoft.com/office/drawing/2014/main" id="{3F921564-47FF-48C2-92CF-639A199B73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2054225"/>
                <a:ext cx="96838" cy="80963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ïṧḷïḓê-Freeform: Shape 60">
                <a:extLst>
                  <a:ext uri="{FF2B5EF4-FFF2-40B4-BE49-F238E27FC236}">
                    <a16:creationId xmlns:a16="http://schemas.microsoft.com/office/drawing/2014/main" id="{FBB8A1B5-4AAC-4880-921A-7A03F6D24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6725" y="2073275"/>
                <a:ext cx="15875" cy="142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ṧḷïḓê-Freeform: Shape 61">
                <a:extLst>
                  <a:ext uri="{FF2B5EF4-FFF2-40B4-BE49-F238E27FC236}">
                    <a16:creationId xmlns:a16="http://schemas.microsoft.com/office/drawing/2014/main" id="{AF24A47E-9F40-463E-A941-AE599902E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8475" y="2052638"/>
                <a:ext cx="22225" cy="15875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ïṧḷïḓê-Freeform: Shape 62">
                <a:extLst>
                  <a:ext uri="{FF2B5EF4-FFF2-40B4-BE49-F238E27FC236}">
                    <a16:creationId xmlns:a16="http://schemas.microsoft.com/office/drawing/2014/main" id="{DC037C47-E8B6-46FF-B086-05568239C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8163" y="2035175"/>
                <a:ext cx="12700" cy="111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ṧḷïḓê-Freeform: Shape 63">
                <a:extLst>
                  <a:ext uri="{FF2B5EF4-FFF2-40B4-BE49-F238E27FC236}">
                    <a16:creationId xmlns:a16="http://schemas.microsoft.com/office/drawing/2014/main" id="{8E4CA551-4040-498E-AF79-E622B8897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5" y="1855788"/>
                <a:ext cx="47625" cy="184150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ṧḷïḓê-Freeform: Shape 64">
                <a:extLst>
                  <a:ext uri="{FF2B5EF4-FFF2-40B4-BE49-F238E27FC236}">
                    <a16:creationId xmlns:a16="http://schemas.microsoft.com/office/drawing/2014/main" id="{DCAAFD45-F9A8-4E93-9EF6-AF4B83D31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1925" y="1219200"/>
                <a:ext cx="292100" cy="214313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ṧḷïḓê-Freeform: Shape 65">
                <a:extLst>
                  <a:ext uri="{FF2B5EF4-FFF2-40B4-BE49-F238E27FC236}">
                    <a16:creationId xmlns:a16="http://schemas.microsoft.com/office/drawing/2014/main" id="{6BAC0C49-33E2-4435-B40D-C4435923F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288" y="1196975"/>
                <a:ext cx="2847975" cy="1058863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ïṧḷïḓê-Freeform: Shape 66">
                <a:extLst>
                  <a:ext uri="{FF2B5EF4-FFF2-40B4-BE49-F238E27FC236}">
                    <a16:creationId xmlns:a16="http://schemas.microsoft.com/office/drawing/2014/main" id="{90203E52-9D66-41CC-B5FA-C838A135C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4988" y="1879600"/>
                <a:ext cx="1023938" cy="646113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ïṧḷïḓê-Freeform: Shape 67">
                <a:extLst>
                  <a:ext uri="{FF2B5EF4-FFF2-40B4-BE49-F238E27FC236}">
                    <a16:creationId xmlns:a16="http://schemas.microsoft.com/office/drawing/2014/main" id="{1B65165E-F8BC-4625-BA1F-EDEF755E8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9175" y="1395413"/>
                <a:ext cx="58738" cy="25400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ṧḷïḓê-Freeform: Shape 68">
                <a:extLst>
                  <a:ext uri="{FF2B5EF4-FFF2-40B4-BE49-F238E27FC236}">
                    <a16:creationId xmlns:a16="http://schemas.microsoft.com/office/drawing/2014/main" id="{62F62607-C12C-4602-A6BD-AC4E64DB9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1375" y="1443038"/>
                <a:ext cx="23813" cy="1428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ṧḷïḓê-Freeform: Shape 69">
                <a:extLst>
                  <a:ext uri="{FF2B5EF4-FFF2-40B4-BE49-F238E27FC236}">
                    <a16:creationId xmlns:a16="http://schemas.microsoft.com/office/drawing/2014/main" id="{F085F708-8ED9-4DF7-B9A6-A47432DF2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275" y="1257300"/>
                <a:ext cx="11113" cy="12700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ṧḷïḓê-Freeform: Shape 70">
                <a:extLst>
                  <a:ext uri="{FF2B5EF4-FFF2-40B4-BE49-F238E27FC236}">
                    <a16:creationId xmlns:a16="http://schemas.microsoft.com/office/drawing/2014/main" id="{BEB61776-9BA6-4ABA-9ACA-84804CDEC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9988" y="1300163"/>
                <a:ext cx="26988" cy="15875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ṧḷïḓê-Freeform: Shape 71">
                <a:extLst>
                  <a:ext uri="{FF2B5EF4-FFF2-40B4-BE49-F238E27FC236}">
                    <a16:creationId xmlns:a16="http://schemas.microsoft.com/office/drawing/2014/main" id="{223F2642-8AFA-417A-8157-CB49F451A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3613" y="1128713"/>
                <a:ext cx="100013" cy="57150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ṧḷïḓê-Freeform: Shape 72">
                <a:extLst>
                  <a:ext uri="{FF2B5EF4-FFF2-40B4-BE49-F238E27FC236}">
                    <a16:creationId xmlns:a16="http://schemas.microsoft.com/office/drawing/2014/main" id="{E0B1FDCD-37EF-4109-8E60-8F3AB78B6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0738" y="1101725"/>
                <a:ext cx="39688" cy="206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ṧḷïḓê-Freeform: Shape 73">
                <a:extLst>
                  <a:ext uri="{FF2B5EF4-FFF2-40B4-BE49-F238E27FC236}">
                    <a16:creationId xmlns:a16="http://schemas.microsoft.com/office/drawing/2014/main" id="{84447D4C-2EE9-467C-9147-232C3B6CD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3438" y="1057275"/>
                <a:ext cx="139700" cy="9842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s1ide-Freeform: Shape 74">
                <a:extLst>
                  <a:ext uri="{FF2B5EF4-FFF2-40B4-BE49-F238E27FC236}">
                    <a16:creationId xmlns:a16="http://schemas.microsoft.com/office/drawing/2014/main" id="{F9DB0A1A-5980-406E-84A9-6A8348457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3763" y="1212850"/>
                <a:ext cx="17463" cy="1270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s1ide-Freeform: Shape 75">
                <a:extLst>
                  <a:ext uri="{FF2B5EF4-FFF2-40B4-BE49-F238E27FC236}">
                    <a16:creationId xmlns:a16="http://schemas.microsoft.com/office/drawing/2014/main" id="{95F0489C-FFD7-4067-A598-3CA98DDD2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6450" y="1060450"/>
                <a:ext cx="23813" cy="793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s1ide-Freeform: Shape 76">
                <a:extLst>
                  <a:ext uri="{FF2B5EF4-FFF2-40B4-BE49-F238E27FC236}">
                    <a16:creationId xmlns:a16="http://schemas.microsoft.com/office/drawing/2014/main" id="{78067740-228E-4185-9A20-E279BC065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2675" y="1173163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1ide-Freeform: Shape 77">
                <a:extLst>
                  <a:ext uri="{FF2B5EF4-FFF2-40B4-BE49-F238E27FC236}">
                    <a16:creationId xmlns:a16="http://schemas.microsoft.com/office/drawing/2014/main" id="{B1B43D30-D9F6-4F3C-AB78-F49064DA0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1074738"/>
                <a:ext cx="117475" cy="36513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is1ide-Freeform: Shape 78">
                <a:extLst>
                  <a:ext uri="{FF2B5EF4-FFF2-40B4-BE49-F238E27FC236}">
                    <a16:creationId xmlns:a16="http://schemas.microsoft.com/office/drawing/2014/main" id="{1A1C525A-CEBF-495A-94E4-F238F109E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1052513"/>
                <a:ext cx="41275" cy="26988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is1ide-Freeform: Shape 79">
                <a:extLst>
                  <a:ext uri="{FF2B5EF4-FFF2-40B4-BE49-F238E27FC236}">
                    <a16:creationId xmlns:a16="http://schemas.microsoft.com/office/drawing/2014/main" id="{3BFC074E-5B5F-490E-B94E-619960B8E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688" y="1069975"/>
                <a:ext cx="44450" cy="2540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s1ide-Freeform: Shape 80">
                <a:extLst>
                  <a:ext uri="{FF2B5EF4-FFF2-40B4-BE49-F238E27FC236}">
                    <a16:creationId xmlns:a16="http://schemas.microsoft.com/office/drawing/2014/main" id="{8A6E69E7-243B-4CEB-80F7-015A3B4A8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4950" y="1092200"/>
                <a:ext cx="44450" cy="15875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s1ide-Freeform: Shape 81">
                <a:extLst>
                  <a:ext uri="{FF2B5EF4-FFF2-40B4-BE49-F238E27FC236}">
                    <a16:creationId xmlns:a16="http://schemas.microsoft.com/office/drawing/2014/main" id="{846D723B-65D9-4A2C-8169-D06C78AC4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7963" y="1038225"/>
                <a:ext cx="71438" cy="4921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1ide-Freeform: Shape 82">
                <a:extLst>
                  <a:ext uri="{FF2B5EF4-FFF2-40B4-BE49-F238E27FC236}">
                    <a16:creationId xmlns:a16="http://schemas.microsoft.com/office/drawing/2014/main" id="{02D5D210-F558-4C6E-967B-E9E8F19FC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438" y="1244600"/>
                <a:ext cx="128588" cy="4921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s1ide-Freeform: Shape 83">
                <a:extLst>
                  <a:ext uri="{FF2B5EF4-FFF2-40B4-BE49-F238E27FC236}">
                    <a16:creationId xmlns:a16="http://schemas.microsoft.com/office/drawing/2014/main" id="{E3A923D0-AC07-40CA-8CCA-C7F5C9081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4425" y="2252663"/>
                <a:ext cx="34925" cy="17463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s1ide-Freeform: Shape 84">
                <a:extLst>
                  <a:ext uri="{FF2B5EF4-FFF2-40B4-BE49-F238E27FC236}">
                    <a16:creationId xmlns:a16="http://schemas.microsoft.com/office/drawing/2014/main" id="{0B2954A0-6CC3-4A58-B307-B4583FECB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188" y="1463675"/>
                <a:ext cx="34925" cy="2540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s1ide-Freeform: Shape 85">
                <a:extLst>
                  <a:ext uri="{FF2B5EF4-FFF2-40B4-BE49-F238E27FC236}">
                    <a16:creationId xmlns:a16="http://schemas.microsoft.com/office/drawing/2014/main" id="{D9592329-6F1F-45FC-AAD1-7482C0913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400" y="1433513"/>
                <a:ext cx="26988" cy="25400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ṥļîḑé-Freeform: Shape 86">
                <a:extLst>
                  <a:ext uri="{FF2B5EF4-FFF2-40B4-BE49-F238E27FC236}">
                    <a16:creationId xmlns:a16="http://schemas.microsoft.com/office/drawing/2014/main" id="{2904F57F-9246-4A66-AA33-0CB6C99E7D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9900" y="1338263"/>
                <a:ext cx="25400" cy="17463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ṥļîḑé-Freeform: Shape 87">
                <a:extLst>
                  <a:ext uri="{FF2B5EF4-FFF2-40B4-BE49-F238E27FC236}">
                    <a16:creationId xmlns:a16="http://schemas.microsoft.com/office/drawing/2014/main" id="{440469D9-0281-4D6E-81D5-487A310E6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7825" y="1320800"/>
                <a:ext cx="53975" cy="2222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ṥļîḑé-Freeform: Shape 88">
                <a:extLst>
                  <a:ext uri="{FF2B5EF4-FFF2-40B4-BE49-F238E27FC236}">
                    <a16:creationId xmlns:a16="http://schemas.microsoft.com/office/drawing/2014/main" id="{ADB76D30-2FC2-4D64-BDA4-F6D1E2CB0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2600" y="1266825"/>
                <a:ext cx="74613" cy="26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ṥļîḑé-Freeform: Shape 89">
                <a:extLst>
                  <a:ext uri="{FF2B5EF4-FFF2-40B4-BE49-F238E27FC236}">
                    <a16:creationId xmlns:a16="http://schemas.microsoft.com/office/drawing/2014/main" id="{E22F9E1F-DACA-4427-9792-260706FF6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6238" y="1303338"/>
                <a:ext cx="15875" cy="17463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" name="Group 190">
            <a:extLst>
              <a:ext uri="{FF2B5EF4-FFF2-40B4-BE49-F238E27FC236}">
                <a16:creationId xmlns:a16="http://schemas.microsoft.com/office/drawing/2014/main" id="{B0957160-03B3-4C27-932B-2D1B67D5B531}"/>
              </a:ext>
            </a:extLst>
          </p:cNvPr>
          <p:cNvGrpSpPr/>
          <p:nvPr/>
        </p:nvGrpSpPr>
        <p:grpSpPr>
          <a:xfrm>
            <a:off x="3049326" y="2919613"/>
            <a:ext cx="986791" cy="986791"/>
            <a:chOff x="2940009" y="3192424"/>
            <a:chExt cx="960120" cy="960120"/>
          </a:xfrm>
        </p:grpSpPr>
        <p:sp>
          <p:nvSpPr>
            <p:cNvPr id="39" name="îṥļîḑé-Oval 191">
              <a:extLst>
                <a:ext uri="{FF2B5EF4-FFF2-40B4-BE49-F238E27FC236}">
                  <a16:creationId xmlns:a16="http://schemas.microsoft.com/office/drawing/2014/main" id="{9B997108-C081-4560-8133-4A9AD70FB6CA}"/>
                </a:ext>
              </a:extLst>
            </p:cNvPr>
            <p:cNvSpPr/>
            <p:nvPr/>
          </p:nvSpPr>
          <p:spPr>
            <a:xfrm>
              <a:off x="2940009" y="3192424"/>
              <a:ext cx="960120" cy="96012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ṥļîḑé-TextBox 192">
              <a:extLst>
                <a:ext uri="{FF2B5EF4-FFF2-40B4-BE49-F238E27FC236}">
                  <a16:creationId xmlns:a16="http://schemas.microsoft.com/office/drawing/2014/main" id="{8E137614-CB08-46B2-81E2-3B43DF5DF24A}"/>
                </a:ext>
              </a:extLst>
            </p:cNvPr>
            <p:cNvSpPr txBox="1">
              <a:spLocks/>
            </p:cNvSpPr>
            <p:nvPr/>
          </p:nvSpPr>
          <p:spPr>
            <a:xfrm>
              <a:off x="3194891" y="3537727"/>
              <a:ext cx="450357" cy="269512"/>
            </a:xfrm>
            <a:prstGeom prst="rect">
              <a:avLst/>
            </a:prstGeom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marL="0" marR="0" lvl="0" indent="0" defTabSz="914400" rtl="0" eaLnBrk="1" fontAlgn="auto" latinLnBrk="0" hangingPunct="1">
                <a:spcBef>
                  <a:spcPct val="0"/>
                </a:spcBef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50%</a:t>
              </a:r>
            </a:p>
          </p:txBody>
        </p:sp>
      </p:grpSp>
      <p:grpSp>
        <p:nvGrpSpPr>
          <p:cNvPr id="5" name="Group 193">
            <a:extLst>
              <a:ext uri="{FF2B5EF4-FFF2-40B4-BE49-F238E27FC236}">
                <a16:creationId xmlns:a16="http://schemas.microsoft.com/office/drawing/2014/main" id="{D128B076-F9FF-49EA-98DD-317CB4DF893C}"/>
              </a:ext>
            </a:extLst>
          </p:cNvPr>
          <p:cNvGrpSpPr/>
          <p:nvPr/>
        </p:nvGrpSpPr>
        <p:grpSpPr>
          <a:xfrm>
            <a:off x="1942478" y="951282"/>
            <a:ext cx="1141640" cy="1141637"/>
            <a:chOff x="2101572" y="1817173"/>
            <a:chExt cx="992839" cy="992839"/>
          </a:xfrm>
        </p:grpSpPr>
        <p:sp>
          <p:nvSpPr>
            <p:cNvPr id="37" name="îṥļîḑé-Oval 194">
              <a:extLst>
                <a:ext uri="{FF2B5EF4-FFF2-40B4-BE49-F238E27FC236}">
                  <a16:creationId xmlns:a16="http://schemas.microsoft.com/office/drawing/2014/main" id="{AB763936-FB36-4AF9-9475-7466F4DAE3AE}"/>
                </a:ext>
              </a:extLst>
            </p:cNvPr>
            <p:cNvSpPr/>
            <p:nvPr/>
          </p:nvSpPr>
          <p:spPr>
            <a:xfrm>
              <a:off x="2101572" y="1817173"/>
              <a:ext cx="992839" cy="992839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ṥļîḑé-TextBox 195">
              <a:extLst>
                <a:ext uri="{FF2B5EF4-FFF2-40B4-BE49-F238E27FC236}">
                  <a16:creationId xmlns:a16="http://schemas.microsoft.com/office/drawing/2014/main" id="{816F1BCF-C6C7-417D-94D3-3E8B01851E47}"/>
                </a:ext>
              </a:extLst>
            </p:cNvPr>
            <p:cNvSpPr txBox="1">
              <a:spLocks/>
            </p:cNvSpPr>
            <p:nvPr/>
          </p:nvSpPr>
          <p:spPr>
            <a:xfrm>
              <a:off x="2396724" y="2193144"/>
              <a:ext cx="402537" cy="240896"/>
            </a:xfrm>
            <a:prstGeom prst="rect">
              <a:avLst/>
            </a:prstGeom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marL="0" marR="0" lvl="0" indent="0" defTabSz="914400" rtl="0" eaLnBrk="1" fontAlgn="auto" latinLnBrk="0" hangingPunct="1">
                <a:spcBef>
                  <a:spcPct val="0"/>
                </a:spcBef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80%</a:t>
              </a:r>
            </a:p>
          </p:txBody>
        </p:sp>
      </p:grpSp>
      <p:grpSp>
        <p:nvGrpSpPr>
          <p:cNvPr id="6" name="Group 196">
            <a:extLst>
              <a:ext uri="{FF2B5EF4-FFF2-40B4-BE49-F238E27FC236}">
                <a16:creationId xmlns:a16="http://schemas.microsoft.com/office/drawing/2014/main" id="{9EA0023D-7D61-4E36-9F32-A338B555936B}"/>
              </a:ext>
            </a:extLst>
          </p:cNvPr>
          <p:cNvGrpSpPr/>
          <p:nvPr/>
        </p:nvGrpSpPr>
        <p:grpSpPr>
          <a:xfrm>
            <a:off x="5947045" y="1040013"/>
            <a:ext cx="1437445" cy="1437445"/>
            <a:chOff x="5199481" y="1739974"/>
            <a:chExt cx="1398594" cy="1398594"/>
          </a:xfrm>
        </p:grpSpPr>
        <p:sp>
          <p:nvSpPr>
            <p:cNvPr id="35" name="îṥļîḑé-Oval 197">
              <a:extLst>
                <a:ext uri="{FF2B5EF4-FFF2-40B4-BE49-F238E27FC236}">
                  <a16:creationId xmlns:a16="http://schemas.microsoft.com/office/drawing/2014/main" id="{5E5733C9-3023-4064-AA09-BB19546DA95D}"/>
                </a:ext>
              </a:extLst>
            </p:cNvPr>
            <p:cNvSpPr/>
            <p:nvPr/>
          </p:nvSpPr>
          <p:spPr>
            <a:xfrm>
              <a:off x="5199481" y="1739974"/>
              <a:ext cx="1398594" cy="1398594"/>
            </a:xfrm>
            <a:prstGeom prst="ellipse">
              <a:avLst/>
            </a:pr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ṥļîḑé-TextBox 198">
              <a:extLst>
                <a:ext uri="{FF2B5EF4-FFF2-40B4-BE49-F238E27FC236}">
                  <a16:creationId xmlns:a16="http://schemas.microsoft.com/office/drawing/2014/main" id="{4E9BDB31-D929-4B57-A4B2-14D59B121671}"/>
                </a:ext>
              </a:extLst>
            </p:cNvPr>
            <p:cNvSpPr txBox="1">
              <a:spLocks/>
            </p:cNvSpPr>
            <p:nvPr/>
          </p:nvSpPr>
          <p:spPr>
            <a:xfrm>
              <a:off x="5599321" y="2259597"/>
              <a:ext cx="598917" cy="359350"/>
            </a:xfrm>
            <a:prstGeom prst="rect">
              <a:avLst/>
            </a:prstGeom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marL="0" marR="0" lvl="0" indent="0" defTabSz="914400" rtl="0" eaLnBrk="1" fontAlgn="auto" latinLnBrk="0" hangingPunct="1">
                <a:spcBef>
                  <a:spcPct val="0"/>
                </a:spcBef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90%</a:t>
              </a:r>
            </a:p>
          </p:txBody>
        </p:sp>
      </p:grpSp>
      <p:grpSp>
        <p:nvGrpSpPr>
          <p:cNvPr id="7" name="Group 199">
            <a:extLst>
              <a:ext uri="{FF2B5EF4-FFF2-40B4-BE49-F238E27FC236}">
                <a16:creationId xmlns:a16="http://schemas.microsoft.com/office/drawing/2014/main" id="{5060286E-DF39-4F80-B167-98334B8710B7}"/>
              </a:ext>
            </a:extLst>
          </p:cNvPr>
          <p:cNvGrpSpPr/>
          <p:nvPr/>
        </p:nvGrpSpPr>
        <p:grpSpPr>
          <a:xfrm>
            <a:off x="4545068" y="2630926"/>
            <a:ext cx="847200" cy="847200"/>
            <a:chOff x="4373610" y="3094579"/>
            <a:chExt cx="684037" cy="684037"/>
          </a:xfrm>
        </p:grpSpPr>
        <p:sp>
          <p:nvSpPr>
            <p:cNvPr id="33" name="îṥļîḑé-Oval 200">
              <a:extLst>
                <a:ext uri="{FF2B5EF4-FFF2-40B4-BE49-F238E27FC236}">
                  <a16:creationId xmlns:a16="http://schemas.microsoft.com/office/drawing/2014/main" id="{CD6329BC-0E73-4A62-87E6-0C963D8F4E61}"/>
                </a:ext>
              </a:extLst>
            </p:cNvPr>
            <p:cNvSpPr/>
            <p:nvPr/>
          </p:nvSpPr>
          <p:spPr>
            <a:xfrm>
              <a:off x="4373610" y="3094579"/>
              <a:ext cx="684037" cy="684037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ṥļîḑé-TextBox 201">
              <a:extLst>
                <a:ext uri="{FF2B5EF4-FFF2-40B4-BE49-F238E27FC236}">
                  <a16:creationId xmlns:a16="http://schemas.microsoft.com/office/drawing/2014/main" id="{404BE718-628D-432D-AE7A-1B16ADEF91E7}"/>
                </a:ext>
              </a:extLst>
            </p:cNvPr>
            <p:cNvSpPr txBox="1">
              <a:spLocks/>
            </p:cNvSpPr>
            <p:nvPr/>
          </p:nvSpPr>
          <p:spPr>
            <a:xfrm>
              <a:off x="4560314" y="3343410"/>
              <a:ext cx="310627" cy="186376"/>
            </a:xfrm>
            <a:prstGeom prst="rect">
              <a:avLst/>
            </a:prstGeom>
          </p:spPr>
          <p:txBody>
            <a:bodyPr wrap="none" lIns="0" tIns="0" rIns="0" bIns="0" anchor="ctr">
              <a:normAutofit fontScale="85000" lnSpcReduction="20000"/>
            </a:bodyPr>
            <a:lstStyle/>
            <a:p>
              <a:pPr marL="0" marR="0" lvl="0" indent="0" defTabSz="914400" rtl="0" eaLnBrk="1" fontAlgn="auto" latinLnBrk="0" hangingPunct="1">
                <a:spcBef>
                  <a:spcPct val="0"/>
                </a:spcBef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40%</a:t>
              </a:r>
            </a:p>
          </p:txBody>
        </p:sp>
      </p:grpSp>
      <p:grpSp>
        <p:nvGrpSpPr>
          <p:cNvPr id="8" name="Group 202">
            <a:extLst>
              <a:ext uri="{FF2B5EF4-FFF2-40B4-BE49-F238E27FC236}">
                <a16:creationId xmlns:a16="http://schemas.microsoft.com/office/drawing/2014/main" id="{778D07A5-4389-4945-BAD5-EABC2590F364}"/>
              </a:ext>
            </a:extLst>
          </p:cNvPr>
          <p:cNvGrpSpPr/>
          <p:nvPr/>
        </p:nvGrpSpPr>
        <p:grpSpPr>
          <a:xfrm>
            <a:off x="4380711" y="961697"/>
            <a:ext cx="986032" cy="986030"/>
            <a:chOff x="4255116" y="1937462"/>
            <a:chExt cx="684037" cy="684037"/>
          </a:xfrm>
        </p:grpSpPr>
        <p:sp>
          <p:nvSpPr>
            <p:cNvPr id="31" name="îṥļîḑé-Oval 203">
              <a:extLst>
                <a:ext uri="{FF2B5EF4-FFF2-40B4-BE49-F238E27FC236}">
                  <a16:creationId xmlns:a16="http://schemas.microsoft.com/office/drawing/2014/main" id="{C124C366-20EF-4923-888B-2563D3BA6DD9}"/>
                </a:ext>
              </a:extLst>
            </p:cNvPr>
            <p:cNvSpPr/>
            <p:nvPr/>
          </p:nvSpPr>
          <p:spPr>
            <a:xfrm>
              <a:off x="4255116" y="1937462"/>
              <a:ext cx="684037" cy="684037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ṥļîḑé-TextBox 204">
              <a:extLst>
                <a:ext uri="{FF2B5EF4-FFF2-40B4-BE49-F238E27FC236}">
                  <a16:creationId xmlns:a16="http://schemas.microsoft.com/office/drawing/2014/main" id="{36F48F8B-0CE9-4C48-BFD8-48D91AAF12BE}"/>
                </a:ext>
              </a:extLst>
            </p:cNvPr>
            <p:cNvSpPr txBox="1">
              <a:spLocks/>
            </p:cNvSpPr>
            <p:nvPr/>
          </p:nvSpPr>
          <p:spPr>
            <a:xfrm>
              <a:off x="4477033" y="2207418"/>
              <a:ext cx="240202" cy="144122"/>
            </a:xfrm>
            <a:prstGeom prst="rect">
              <a:avLst/>
            </a:prstGeom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marL="0" marR="0" lvl="0" indent="0" defTabSz="914400" rtl="0" eaLnBrk="1" fontAlgn="auto" latinLnBrk="0" hangingPunct="1">
                <a:spcBef>
                  <a:spcPct val="0"/>
                </a:spcBef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50%</a:t>
              </a:r>
            </a:p>
          </p:txBody>
        </p:sp>
      </p:grpSp>
      <p:grpSp>
        <p:nvGrpSpPr>
          <p:cNvPr id="9" name="Group 205">
            <a:extLst>
              <a:ext uri="{FF2B5EF4-FFF2-40B4-BE49-F238E27FC236}">
                <a16:creationId xmlns:a16="http://schemas.microsoft.com/office/drawing/2014/main" id="{26F97729-E754-4FE2-A9C1-60C47519B4D4}"/>
              </a:ext>
            </a:extLst>
          </p:cNvPr>
          <p:cNvGrpSpPr/>
          <p:nvPr/>
        </p:nvGrpSpPr>
        <p:grpSpPr>
          <a:xfrm>
            <a:off x="6778121" y="3280788"/>
            <a:ext cx="559977" cy="559975"/>
            <a:chOff x="6497389" y="3905020"/>
            <a:chExt cx="544842" cy="544840"/>
          </a:xfrm>
        </p:grpSpPr>
        <p:sp>
          <p:nvSpPr>
            <p:cNvPr id="29" name="îṥļîḑé-Oval 206">
              <a:extLst>
                <a:ext uri="{FF2B5EF4-FFF2-40B4-BE49-F238E27FC236}">
                  <a16:creationId xmlns:a16="http://schemas.microsoft.com/office/drawing/2014/main" id="{5BD55A6E-E908-4537-9B52-3F1C44E46DA9}"/>
                </a:ext>
              </a:extLst>
            </p:cNvPr>
            <p:cNvSpPr/>
            <p:nvPr/>
          </p:nvSpPr>
          <p:spPr>
            <a:xfrm>
              <a:off x="6497389" y="3905020"/>
              <a:ext cx="544842" cy="544840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ṥļîḑé-TextBox 207">
              <a:extLst>
                <a:ext uri="{FF2B5EF4-FFF2-40B4-BE49-F238E27FC236}">
                  <a16:creationId xmlns:a16="http://schemas.microsoft.com/office/drawing/2014/main" id="{4A64CB55-33FC-42D9-8F59-76E56A6E5F38}"/>
                </a:ext>
              </a:extLst>
            </p:cNvPr>
            <p:cNvSpPr txBox="1">
              <a:spLocks/>
            </p:cNvSpPr>
            <p:nvPr/>
          </p:nvSpPr>
          <p:spPr>
            <a:xfrm>
              <a:off x="6638797" y="4098831"/>
              <a:ext cx="262026" cy="157216"/>
            </a:xfrm>
            <a:prstGeom prst="rect">
              <a:avLst/>
            </a:prstGeom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marL="0" marR="0" lvl="0" indent="0" defTabSz="914400" rtl="0" eaLnBrk="1" fontAlgn="auto" latinLnBrk="0" hangingPunct="1">
                <a:spcBef>
                  <a:spcPct val="0"/>
                </a:spcBef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20%</a:t>
              </a:r>
            </a:p>
          </p:txBody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94D26530-B32D-4AF6-909B-AA70D1C1AA64}"/>
              </a:ext>
            </a:extLst>
          </p:cNvPr>
          <p:cNvGrpSpPr/>
          <p:nvPr/>
        </p:nvGrpSpPr>
        <p:grpSpPr>
          <a:xfrm>
            <a:off x="1159964" y="4309210"/>
            <a:ext cx="6432538" cy="206756"/>
            <a:chOff x="1546618" y="5745613"/>
            <a:chExt cx="8576714" cy="275675"/>
          </a:xfrm>
        </p:grpSpPr>
        <p:grpSp>
          <p:nvGrpSpPr>
            <p:cNvPr id="11" name="Group 2">
              <a:extLst>
                <a:ext uri="{FF2B5EF4-FFF2-40B4-BE49-F238E27FC236}">
                  <a16:creationId xmlns:a16="http://schemas.microsoft.com/office/drawing/2014/main" id="{D6D8B38A-0614-47C6-83B1-E1163FD63484}"/>
                </a:ext>
              </a:extLst>
            </p:cNvPr>
            <p:cNvGrpSpPr/>
            <p:nvPr/>
          </p:nvGrpSpPr>
          <p:grpSpPr>
            <a:xfrm>
              <a:off x="1546618" y="5745613"/>
              <a:ext cx="1125945" cy="275675"/>
              <a:chOff x="1546618" y="5745613"/>
              <a:chExt cx="1125945" cy="275675"/>
            </a:xfrm>
          </p:grpSpPr>
          <p:sp>
            <p:nvSpPr>
              <p:cNvPr id="27" name="îṥļîḑé-TextBox 224">
                <a:extLst>
                  <a:ext uri="{FF2B5EF4-FFF2-40B4-BE49-F238E27FC236}">
                    <a16:creationId xmlns:a16="http://schemas.microsoft.com/office/drawing/2014/main" id="{06BAEFBD-0CCC-47DF-8D54-AD8733CC95C8}"/>
                  </a:ext>
                </a:extLst>
              </p:cNvPr>
              <p:cNvSpPr txBox="1"/>
              <p:nvPr/>
            </p:nvSpPr>
            <p:spPr>
              <a:xfrm>
                <a:off x="1830418" y="5802659"/>
                <a:ext cx="842145" cy="153888"/>
              </a:xfrm>
              <a:prstGeom prst="rect">
                <a:avLst/>
              </a:prstGeom>
              <a:noFill/>
            </p:spPr>
            <p:txBody>
              <a:bodyPr wrap="none" lIns="72000" tIns="0" rIns="0" bIns="0" anchor="t" anchorCtr="0">
                <a:normAutofit fontScale="92500" lnSpcReduction="20000"/>
              </a:bodyPr>
              <a:lstStyle/>
              <a:p>
                <a:r>
                  <a:rPr lang="zh-CN" altLang="en-US" sz="1000" b="1"/>
                  <a:t>标题文本预设</a:t>
                </a:r>
              </a:p>
            </p:txBody>
          </p:sp>
          <p:sp>
            <p:nvSpPr>
              <p:cNvPr id="28" name="îṥļîḑé-Rectangle: Rounded Corners 225">
                <a:extLst>
                  <a:ext uri="{FF2B5EF4-FFF2-40B4-BE49-F238E27FC236}">
                    <a16:creationId xmlns:a16="http://schemas.microsoft.com/office/drawing/2014/main" id="{2D80CB28-C75F-422B-A9C6-1017F12253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6618" y="5745613"/>
                <a:ext cx="283800" cy="27567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Group 226">
              <a:extLst>
                <a:ext uri="{FF2B5EF4-FFF2-40B4-BE49-F238E27FC236}">
                  <a16:creationId xmlns:a16="http://schemas.microsoft.com/office/drawing/2014/main" id="{39E4D831-DB2D-4A03-A132-11E3631F4B4D}"/>
                </a:ext>
              </a:extLst>
            </p:cNvPr>
            <p:cNvGrpSpPr/>
            <p:nvPr/>
          </p:nvGrpSpPr>
          <p:grpSpPr>
            <a:xfrm>
              <a:off x="3036772" y="5745613"/>
              <a:ext cx="1125945" cy="275675"/>
              <a:chOff x="1546618" y="5745613"/>
              <a:chExt cx="1125945" cy="275675"/>
            </a:xfrm>
          </p:grpSpPr>
          <p:sp>
            <p:nvSpPr>
              <p:cNvPr id="25" name="îṥļîḑé-TextBox 227">
                <a:extLst>
                  <a:ext uri="{FF2B5EF4-FFF2-40B4-BE49-F238E27FC236}">
                    <a16:creationId xmlns:a16="http://schemas.microsoft.com/office/drawing/2014/main" id="{4E9059FF-B051-4369-9F92-1B091FDDECC3}"/>
                  </a:ext>
                </a:extLst>
              </p:cNvPr>
              <p:cNvSpPr txBox="1"/>
              <p:nvPr/>
            </p:nvSpPr>
            <p:spPr>
              <a:xfrm>
                <a:off x="1830418" y="5802659"/>
                <a:ext cx="842145" cy="153888"/>
              </a:xfrm>
              <a:prstGeom prst="rect">
                <a:avLst/>
              </a:prstGeom>
              <a:noFill/>
            </p:spPr>
            <p:txBody>
              <a:bodyPr wrap="none" lIns="72000" tIns="0" rIns="0" bIns="0" anchor="t" anchorCtr="0">
                <a:normAutofit fontScale="92500" lnSpcReduction="20000"/>
              </a:bodyPr>
              <a:lstStyle/>
              <a:p>
                <a:r>
                  <a:rPr lang="zh-CN" altLang="en-US" sz="1000" b="1"/>
                  <a:t>标题文本预设</a:t>
                </a:r>
              </a:p>
            </p:txBody>
          </p:sp>
          <p:sp>
            <p:nvSpPr>
              <p:cNvPr id="26" name="îṥļîḑé-Rectangle: Rounded Corners 228">
                <a:extLst>
                  <a:ext uri="{FF2B5EF4-FFF2-40B4-BE49-F238E27FC236}">
                    <a16:creationId xmlns:a16="http://schemas.microsoft.com/office/drawing/2014/main" id="{A28A2843-17FA-4A79-8AA9-619DBE1479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6618" y="5745613"/>
                <a:ext cx="283800" cy="275675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Group 229">
              <a:extLst>
                <a:ext uri="{FF2B5EF4-FFF2-40B4-BE49-F238E27FC236}">
                  <a16:creationId xmlns:a16="http://schemas.microsoft.com/office/drawing/2014/main" id="{3D3B9FA0-C656-4743-A8B0-EB7968B2446F}"/>
                </a:ext>
              </a:extLst>
            </p:cNvPr>
            <p:cNvGrpSpPr/>
            <p:nvPr/>
          </p:nvGrpSpPr>
          <p:grpSpPr>
            <a:xfrm>
              <a:off x="4526926" y="5745613"/>
              <a:ext cx="1125945" cy="275675"/>
              <a:chOff x="1546618" y="5745613"/>
              <a:chExt cx="1125945" cy="275675"/>
            </a:xfrm>
          </p:grpSpPr>
          <p:sp>
            <p:nvSpPr>
              <p:cNvPr id="23" name="îṥļîḑé-TextBox 230">
                <a:extLst>
                  <a:ext uri="{FF2B5EF4-FFF2-40B4-BE49-F238E27FC236}">
                    <a16:creationId xmlns:a16="http://schemas.microsoft.com/office/drawing/2014/main" id="{E4AB623C-858D-4CA3-8683-1E346A45F628}"/>
                  </a:ext>
                </a:extLst>
              </p:cNvPr>
              <p:cNvSpPr txBox="1"/>
              <p:nvPr/>
            </p:nvSpPr>
            <p:spPr>
              <a:xfrm>
                <a:off x="1830418" y="5802659"/>
                <a:ext cx="842145" cy="153888"/>
              </a:xfrm>
              <a:prstGeom prst="rect">
                <a:avLst/>
              </a:prstGeom>
              <a:noFill/>
            </p:spPr>
            <p:txBody>
              <a:bodyPr wrap="none" lIns="72000" tIns="0" rIns="0" bIns="0" anchor="t" anchorCtr="0">
                <a:normAutofit fontScale="92500" lnSpcReduction="20000"/>
              </a:bodyPr>
              <a:lstStyle/>
              <a:p>
                <a:r>
                  <a:rPr lang="zh-CN" altLang="en-US" sz="1000" b="1"/>
                  <a:t>标题文本预设</a:t>
                </a:r>
              </a:p>
            </p:txBody>
          </p:sp>
          <p:sp>
            <p:nvSpPr>
              <p:cNvPr id="24" name="îṥļîḑé-Rectangle: Rounded Corners 231">
                <a:extLst>
                  <a:ext uri="{FF2B5EF4-FFF2-40B4-BE49-F238E27FC236}">
                    <a16:creationId xmlns:a16="http://schemas.microsoft.com/office/drawing/2014/main" id="{A11B1F83-4EE7-40C8-A39C-F0F37BE14C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6618" y="5745613"/>
                <a:ext cx="283800" cy="275675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Group 232">
              <a:extLst>
                <a:ext uri="{FF2B5EF4-FFF2-40B4-BE49-F238E27FC236}">
                  <a16:creationId xmlns:a16="http://schemas.microsoft.com/office/drawing/2014/main" id="{25877E7B-E8BE-4B1D-BB8A-76E5E5A8D099}"/>
                </a:ext>
              </a:extLst>
            </p:cNvPr>
            <p:cNvGrpSpPr/>
            <p:nvPr/>
          </p:nvGrpSpPr>
          <p:grpSpPr>
            <a:xfrm>
              <a:off x="6017080" y="5745613"/>
              <a:ext cx="1125945" cy="275675"/>
              <a:chOff x="1546618" y="5745613"/>
              <a:chExt cx="1125945" cy="275675"/>
            </a:xfrm>
          </p:grpSpPr>
          <p:sp>
            <p:nvSpPr>
              <p:cNvPr id="21" name="îṥļîḑé-TextBox 233">
                <a:extLst>
                  <a:ext uri="{FF2B5EF4-FFF2-40B4-BE49-F238E27FC236}">
                    <a16:creationId xmlns:a16="http://schemas.microsoft.com/office/drawing/2014/main" id="{7FBF5CEB-B71C-45CD-A12A-386A30B9B160}"/>
                  </a:ext>
                </a:extLst>
              </p:cNvPr>
              <p:cNvSpPr txBox="1"/>
              <p:nvPr/>
            </p:nvSpPr>
            <p:spPr>
              <a:xfrm>
                <a:off x="1830418" y="5802659"/>
                <a:ext cx="842145" cy="153888"/>
              </a:xfrm>
              <a:prstGeom prst="rect">
                <a:avLst/>
              </a:prstGeom>
              <a:noFill/>
            </p:spPr>
            <p:txBody>
              <a:bodyPr wrap="none" lIns="72000" tIns="0" rIns="0" bIns="0" anchor="t" anchorCtr="0">
                <a:normAutofit fontScale="92500" lnSpcReduction="20000"/>
              </a:bodyPr>
              <a:lstStyle/>
              <a:p>
                <a:r>
                  <a:rPr lang="zh-CN" altLang="en-US" sz="1000" b="1"/>
                  <a:t>标题文本预设</a:t>
                </a:r>
              </a:p>
            </p:txBody>
          </p:sp>
          <p:sp>
            <p:nvSpPr>
              <p:cNvPr id="22" name="îṥļîḑé-Rectangle: Rounded Corners 234">
                <a:extLst>
                  <a:ext uri="{FF2B5EF4-FFF2-40B4-BE49-F238E27FC236}">
                    <a16:creationId xmlns:a16="http://schemas.microsoft.com/office/drawing/2014/main" id="{F2C620C9-DED1-47B4-84F2-1A0FA8FC64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6618" y="5745613"/>
                <a:ext cx="283800" cy="275675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Group 235">
              <a:extLst>
                <a:ext uri="{FF2B5EF4-FFF2-40B4-BE49-F238E27FC236}">
                  <a16:creationId xmlns:a16="http://schemas.microsoft.com/office/drawing/2014/main" id="{49973BEE-1D68-4E74-B6F0-C4AA9633B293}"/>
                </a:ext>
              </a:extLst>
            </p:cNvPr>
            <p:cNvGrpSpPr/>
            <p:nvPr/>
          </p:nvGrpSpPr>
          <p:grpSpPr>
            <a:xfrm>
              <a:off x="7507234" y="5745613"/>
              <a:ext cx="1125945" cy="275675"/>
              <a:chOff x="1546618" y="5745613"/>
              <a:chExt cx="1125945" cy="275675"/>
            </a:xfrm>
          </p:grpSpPr>
          <p:sp>
            <p:nvSpPr>
              <p:cNvPr id="19" name="îṥļîḑé-TextBox 236">
                <a:extLst>
                  <a:ext uri="{FF2B5EF4-FFF2-40B4-BE49-F238E27FC236}">
                    <a16:creationId xmlns:a16="http://schemas.microsoft.com/office/drawing/2014/main" id="{A12E51C5-9F98-435E-AAE6-3F2D7B87529D}"/>
                  </a:ext>
                </a:extLst>
              </p:cNvPr>
              <p:cNvSpPr txBox="1"/>
              <p:nvPr/>
            </p:nvSpPr>
            <p:spPr>
              <a:xfrm>
                <a:off x="1830418" y="5802659"/>
                <a:ext cx="842145" cy="153888"/>
              </a:xfrm>
              <a:prstGeom prst="rect">
                <a:avLst/>
              </a:prstGeom>
              <a:noFill/>
            </p:spPr>
            <p:txBody>
              <a:bodyPr wrap="none" lIns="72000" tIns="0" rIns="0" bIns="0" anchor="t" anchorCtr="0">
                <a:normAutofit fontScale="92500" lnSpcReduction="20000"/>
              </a:bodyPr>
              <a:lstStyle/>
              <a:p>
                <a:r>
                  <a:rPr lang="zh-CN" altLang="en-US" sz="1000" b="1"/>
                  <a:t>标题文本预设</a:t>
                </a:r>
              </a:p>
            </p:txBody>
          </p:sp>
          <p:sp>
            <p:nvSpPr>
              <p:cNvPr id="20" name="îṥļîḑé-Rectangle: Rounded Corners 237">
                <a:extLst>
                  <a:ext uri="{FF2B5EF4-FFF2-40B4-BE49-F238E27FC236}">
                    <a16:creationId xmlns:a16="http://schemas.microsoft.com/office/drawing/2014/main" id="{67E74CE2-7FFD-41CD-B66A-E380FAB26C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6618" y="5745613"/>
                <a:ext cx="283800" cy="275675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Group 238">
              <a:extLst>
                <a:ext uri="{FF2B5EF4-FFF2-40B4-BE49-F238E27FC236}">
                  <a16:creationId xmlns:a16="http://schemas.microsoft.com/office/drawing/2014/main" id="{266D31DF-6DBC-41C6-9066-497CA4625BEF}"/>
                </a:ext>
              </a:extLst>
            </p:cNvPr>
            <p:cNvGrpSpPr/>
            <p:nvPr/>
          </p:nvGrpSpPr>
          <p:grpSpPr>
            <a:xfrm>
              <a:off x="8997387" y="5745613"/>
              <a:ext cx="1125945" cy="275675"/>
              <a:chOff x="1546618" y="5745613"/>
              <a:chExt cx="1125945" cy="275675"/>
            </a:xfrm>
          </p:grpSpPr>
          <p:sp>
            <p:nvSpPr>
              <p:cNvPr id="17" name="îṥļîḑé-TextBox 239">
                <a:extLst>
                  <a:ext uri="{FF2B5EF4-FFF2-40B4-BE49-F238E27FC236}">
                    <a16:creationId xmlns:a16="http://schemas.microsoft.com/office/drawing/2014/main" id="{D8309DF6-5A82-4C6F-BADA-E8167914E31D}"/>
                  </a:ext>
                </a:extLst>
              </p:cNvPr>
              <p:cNvSpPr txBox="1"/>
              <p:nvPr/>
            </p:nvSpPr>
            <p:spPr>
              <a:xfrm>
                <a:off x="1830418" y="5802659"/>
                <a:ext cx="842145" cy="153888"/>
              </a:xfrm>
              <a:prstGeom prst="rect">
                <a:avLst/>
              </a:prstGeom>
              <a:noFill/>
            </p:spPr>
            <p:txBody>
              <a:bodyPr wrap="none" lIns="72000" tIns="0" rIns="0" bIns="0" anchor="t" anchorCtr="0">
                <a:normAutofit fontScale="92500" lnSpcReduction="20000"/>
              </a:bodyPr>
              <a:lstStyle/>
              <a:p>
                <a:r>
                  <a:rPr lang="zh-CN" altLang="en-US" sz="1000" b="1"/>
                  <a:t>标题文本预设</a:t>
                </a:r>
              </a:p>
            </p:txBody>
          </p:sp>
          <p:sp>
            <p:nvSpPr>
              <p:cNvPr id="18" name="îṥļîḑé-Rectangle: Rounded Corners 240">
                <a:extLst>
                  <a:ext uri="{FF2B5EF4-FFF2-40B4-BE49-F238E27FC236}">
                    <a16:creationId xmlns:a16="http://schemas.microsoft.com/office/drawing/2014/main" id="{6DBE2BF1-CC18-4001-BD92-32DF292A2A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6618" y="5745613"/>
                <a:ext cx="283800" cy="275675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14" name="Title 1">
            <a:extLst>
              <a:ext uri="{FF2B5EF4-FFF2-40B4-BE49-F238E27FC236}">
                <a16:creationId xmlns:a16="http://schemas.microsoft.com/office/drawing/2014/main" id="{B28B3963-6885-4756-A875-AFD9A0D0DDD5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3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3745564" y="1132038"/>
            <a:ext cx="1909864" cy="3106351"/>
          </a:xfrm>
          <a:prstGeom prst="roundRect">
            <a:avLst>
              <a:gd name="adj" fmla="val 1879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033545" y="2685214"/>
            <a:ext cx="1333901" cy="1333030"/>
            <a:chOff x="2124972" y="581722"/>
            <a:chExt cx="1829996" cy="1828800"/>
          </a:xfrm>
        </p:grpSpPr>
        <p:sp>
          <p:nvSpPr>
            <p:cNvPr id="21" name="矩形: 圆角 20"/>
            <p:cNvSpPr/>
            <p:nvPr/>
          </p:nvSpPr>
          <p:spPr>
            <a:xfrm>
              <a:off x="2126167" y="581722"/>
              <a:ext cx="1828800" cy="1828800"/>
            </a:xfrm>
            <a:prstGeom prst="roundRect">
              <a:avLst>
                <a:gd name="adj" fmla="val 4356"/>
              </a:avLst>
            </a:prstGeom>
            <a:solidFill>
              <a:schemeClr val="accent4">
                <a:alpha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文本框 2"/>
            <p:cNvSpPr txBox="1">
              <a:spLocks/>
            </p:cNvSpPr>
            <p:nvPr/>
          </p:nvSpPr>
          <p:spPr>
            <a:xfrm>
              <a:off x="2124972" y="1709188"/>
              <a:ext cx="1829996" cy="340607"/>
            </a:xfrm>
            <a:prstGeom prst="rect">
              <a:avLst/>
            </a:prstGeom>
            <a:ln>
              <a:noFill/>
            </a:ln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60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3" name="文本框 3"/>
            <p:cNvSpPr txBox="1">
              <a:spLocks/>
            </p:cNvSpPr>
            <p:nvPr/>
          </p:nvSpPr>
          <p:spPr>
            <a:xfrm>
              <a:off x="2124972" y="1993704"/>
              <a:ext cx="1829996" cy="264042"/>
            </a:xfrm>
            <a:prstGeom prst="rect">
              <a:avLst/>
            </a:prstGeom>
            <a:ln>
              <a:noFill/>
            </a:ln>
          </p:spPr>
          <p:txBody>
            <a:bodyPr wrap="none">
              <a:normAutofit fontScale="70000" lnSpcReduction="20000"/>
            </a:bodyPr>
            <a:lstStyle/>
            <a:p>
              <a:r>
                <a:rPr lang="zh-CN" altLang="en-US" sz="1200" b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关键词</a:t>
              </a:r>
            </a:p>
          </p:txBody>
        </p:sp>
      </p:grpSp>
      <p:sp>
        <p:nvSpPr>
          <p:cNvPr id="8" name="矩形: 圆角 7"/>
          <p:cNvSpPr/>
          <p:nvPr/>
        </p:nvSpPr>
        <p:spPr>
          <a:xfrm>
            <a:off x="1691275" y="1131590"/>
            <a:ext cx="1909864" cy="3106351"/>
          </a:xfrm>
          <a:prstGeom prst="roundRect">
            <a:avLst>
              <a:gd name="adj" fmla="val 187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79256" y="2684766"/>
            <a:ext cx="1333901" cy="1333030"/>
            <a:chOff x="2124972" y="581722"/>
            <a:chExt cx="1829996" cy="1828800"/>
          </a:xfrm>
        </p:grpSpPr>
        <p:sp>
          <p:nvSpPr>
            <p:cNvPr id="15" name="矩形: 圆角 14"/>
            <p:cNvSpPr/>
            <p:nvPr/>
          </p:nvSpPr>
          <p:spPr>
            <a:xfrm>
              <a:off x="2126167" y="581722"/>
              <a:ext cx="1828800" cy="1828800"/>
            </a:xfrm>
            <a:prstGeom prst="roundRect">
              <a:avLst>
                <a:gd name="adj" fmla="val 4356"/>
              </a:avLst>
            </a:prstGeom>
            <a:solidFill>
              <a:schemeClr val="accent1">
                <a:alpha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" name="文本框 21"/>
            <p:cNvSpPr txBox="1">
              <a:spLocks/>
            </p:cNvSpPr>
            <p:nvPr/>
          </p:nvSpPr>
          <p:spPr>
            <a:xfrm>
              <a:off x="2124972" y="1709188"/>
              <a:ext cx="1829996" cy="340607"/>
            </a:xfrm>
            <a:prstGeom prst="rect">
              <a:avLst/>
            </a:prstGeom>
            <a:ln>
              <a:noFill/>
            </a:ln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60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7" name="文本框 22"/>
            <p:cNvSpPr txBox="1">
              <a:spLocks/>
            </p:cNvSpPr>
            <p:nvPr/>
          </p:nvSpPr>
          <p:spPr>
            <a:xfrm>
              <a:off x="2124972" y="1993704"/>
              <a:ext cx="1829996" cy="264042"/>
            </a:xfrm>
            <a:prstGeom prst="rect">
              <a:avLst/>
            </a:prstGeom>
            <a:ln>
              <a:noFill/>
            </a:ln>
          </p:spPr>
          <p:txBody>
            <a:bodyPr wrap="none">
              <a:normAutofit fontScale="70000" lnSpcReduction="20000"/>
            </a:bodyPr>
            <a:lstStyle/>
            <a:p>
              <a:r>
                <a:rPr lang="zh-CN" altLang="en-US" sz="1200" b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关键词</a:t>
              </a:r>
            </a:p>
          </p:txBody>
        </p:sp>
      </p:grpSp>
      <p:sp>
        <p:nvSpPr>
          <p:cNvPr id="10" name="矩形: 圆角 9"/>
          <p:cNvSpPr/>
          <p:nvPr/>
        </p:nvSpPr>
        <p:spPr>
          <a:xfrm>
            <a:off x="5796136" y="1131590"/>
            <a:ext cx="1909864" cy="3106351"/>
          </a:xfrm>
          <a:prstGeom prst="roundRect">
            <a:avLst>
              <a:gd name="adj" fmla="val 1879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084116" y="2684766"/>
            <a:ext cx="1333901" cy="1333030"/>
            <a:chOff x="2124972" y="581722"/>
            <a:chExt cx="1829996" cy="1828800"/>
          </a:xfrm>
        </p:grpSpPr>
        <p:sp>
          <p:nvSpPr>
            <p:cNvPr id="12" name="矩形: 圆角 11"/>
            <p:cNvSpPr/>
            <p:nvPr/>
          </p:nvSpPr>
          <p:spPr>
            <a:xfrm>
              <a:off x="2126167" y="581722"/>
              <a:ext cx="1828800" cy="1828800"/>
            </a:xfrm>
            <a:prstGeom prst="roundRect">
              <a:avLst>
                <a:gd name="adj" fmla="val 4356"/>
              </a:avLst>
            </a:prstGeom>
            <a:solidFill>
              <a:schemeClr val="accent2">
                <a:alpha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文本框 18"/>
            <p:cNvSpPr txBox="1">
              <a:spLocks/>
            </p:cNvSpPr>
            <p:nvPr/>
          </p:nvSpPr>
          <p:spPr>
            <a:xfrm>
              <a:off x="2124972" y="1709188"/>
              <a:ext cx="1829996" cy="340607"/>
            </a:xfrm>
            <a:prstGeom prst="rect">
              <a:avLst/>
            </a:prstGeom>
            <a:ln>
              <a:noFill/>
            </a:ln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60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4" name="文本框 19"/>
            <p:cNvSpPr txBox="1">
              <a:spLocks/>
            </p:cNvSpPr>
            <p:nvPr/>
          </p:nvSpPr>
          <p:spPr>
            <a:xfrm>
              <a:off x="2124972" y="1993704"/>
              <a:ext cx="1829996" cy="264042"/>
            </a:xfrm>
            <a:prstGeom prst="rect">
              <a:avLst/>
            </a:prstGeom>
            <a:ln>
              <a:noFill/>
            </a:ln>
          </p:spPr>
          <p:txBody>
            <a:bodyPr wrap="none">
              <a:normAutofit fontScale="70000" lnSpcReduction="20000"/>
            </a:bodyPr>
            <a:lstStyle/>
            <a:p>
              <a:r>
                <a:rPr lang="zh-CN" altLang="en-US" sz="1200" b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关键词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C34842CF-3AF1-484E-B3A1-06E13DC2D010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087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68082" y="1775352"/>
            <a:ext cx="3883915" cy="1088621"/>
            <a:chOff x="1295490" y="2367135"/>
            <a:chExt cx="5178553" cy="1451495"/>
          </a:xfrm>
        </p:grpSpPr>
        <p:sp>
          <p:nvSpPr>
            <p:cNvPr id="47" name="Freeform: Shape 116"/>
            <p:cNvSpPr>
              <a:spLocks/>
            </p:cNvSpPr>
            <p:nvPr/>
          </p:nvSpPr>
          <p:spPr bwMode="auto">
            <a:xfrm>
              <a:off x="2232616" y="2773893"/>
              <a:ext cx="3813618" cy="642165"/>
            </a:xfrm>
            <a:custGeom>
              <a:avLst/>
              <a:gdLst>
                <a:gd name="connsiteX0" fmla="*/ 0 w 3813618"/>
                <a:gd name="connsiteY0" fmla="*/ 0 h 642165"/>
                <a:gd name="connsiteX1" fmla="*/ 2448189 w 3813618"/>
                <a:gd name="connsiteY1" fmla="*/ 0 h 642165"/>
                <a:gd name="connsiteX2" fmla="*/ 2448189 w 3813618"/>
                <a:gd name="connsiteY2" fmla="*/ 1019 h 642165"/>
                <a:gd name="connsiteX3" fmla="*/ 3813618 w 3813618"/>
                <a:gd name="connsiteY3" fmla="*/ 1019 h 642165"/>
                <a:gd name="connsiteX4" fmla="*/ 3491517 w 3813618"/>
                <a:gd name="connsiteY4" fmla="*/ 319044 h 642165"/>
                <a:gd name="connsiteX5" fmla="*/ 3813618 w 3813618"/>
                <a:gd name="connsiteY5" fmla="*/ 641145 h 642165"/>
                <a:gd name="connsiteX6" fmla="*/ 2448189 w 3813618"/>
                <a:gd name="connsiteY6" fmla="*/ 641145 h 642165"/>
                <a:gd name="connsiteX7" fmla="*/ 2448189 w 3813618"/>
                <a:gd name="connsiteY7" fmla="*/ 642165 h 642165"/>
                <a:gd name="connsiteX8" fmla="*/ 0 w 3813618"/>
                <a:gd name="connsiteY8" fmla="*/ 642165 h 642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3618" h="642165">
                  <a:moveTo>
                    <a:pt x="0" y="0"/>
                  </a:moveTo>
                  <a:lnTo>
                    <a:pt x="2448189" y="0"/>
                  </a:lnTo>
                  <a:lnTo>
                    <a:pt x="2448189" y="1019"/>
                  </a:lnTo>
                  <a:lnTo>
                    <a:pt x="3813618" y="1019"/>
                  </a:lnTo>
                  <a:lnTo>
                    <a:pt x="3491517" y="319044"/>
                  </a:lnTo>
                  <a:lnTo>
                    <a:pt x="3813618" y="641145"/>
                  </a:lnTo>
                  <a:lnTo>
                    <a:pt x="2448189" y="641145"/>
                  </a:lnTo>
                  <a:lnTo>
                    <a:pt x="2448189" y="642165"/>
                  </a:lnTo>
                  <a:lnTo>
                    <a:pt x="0" y="642165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Oval 32"/>
            <p:cNvSpPr>
              <a:spLocks/>
            </p:cNvSpPr>
            <p:nvPr/>
          </p:nvSpPr>
          <p:spPr bwMode="auto">
            <a:xfrm>
              <a:off x="5980698" y="2850287"/>
              <a:ext cx="493345" cy="493345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49" name="Group 42"/>
            <p:cNvGrpSpPr/>
            <p:nvPr/>
          </p:nvGrpSpPr>
          <p:grpSpPr>
            <a:xfrm>
              <a:off x="1295490" y="2367135"/>
              <a:ext cx="1162014" cy="1451495"/>
              <a:chOff x="2231025" y="1995288"/>
              <a:chExt cx="904876" cy="1130300"/>
            </a:xfrm>
          </p:grpSpPr>
          <p:sp>
            <p:nvSpPr>
              <p:cNvPr id="53" name="Freeform: Shape 43"/>
              <p:cNvSpPr>
                <a:spLocks/>
              </p:cNvSpPr>
              <p:nvPr/>
            </p:nvSpPr>
            <p:spPr bwMode="auto">
              <a:xfrm>
                <a:off x="2231025" y="2312788"/>
                <a:ext cx="452438" cy="812800"/>
              </a:xfrm>
              <a:custGeom>
                <a:avLst/>
                <a:gdLst/>
                <a:ahLst/>
                <a:cxnLst>
                  <a:cxn ang="0">
                    <a:pos x="285" y="512"/>
                  </a:cxn>
                  <a:cxn ang="0">
                    <a:pos x="0" y="313"/>
                  </a:cxn>
                  <a:cxn ang="0">
                    <a:pos x="0" y="0"/>
                  </a:cxn>
                  <a:cxn ang="0">
                    <a:pos x="285" y="199"/>
                  </a:cxn>
                  <a:cxn ang="0">
                    <a:pos x="285" y="512"/>
                  </a:cxn>
                </a:cxnLst>
                <a:rect l="0" t="0" r="r" b="b"/>
                <a:pathLst>
                  <a:path w="285" h="512">
                    <a:moveTo>
                      <a:pt x="285" y="512"/>
                    </a:moveTo>
                    <a:lnTo>
                      <a:pt x="0" y="313"/>
                    </a:lnTo>
                    <a:lnTo>
                      <a:pt x="0" y="0"/>
                    </a:lnTo>
                    <a:lnTo>
                      <a:pt x="285" y="199"/>
                    </a:lnTo>
                    <a:lnTo>
                      <a:pt x="285" y="512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4" name="Freeform: Shape 44"/>
              <p:cNvSpPr>
                <a:spLocks/>
              </p:cNvSpPr>
              <p:nvPr/>
            </p:nvSpPr>
            <p:spPr bwMode="auto">
              <a:xfrm>
                <a:off x="2683463" y="2312788"/>
                <a:ext cx="452438" cy="812800"/>
              </a:xfrm>
              <a:custGeom>
                <a:avLst/>
                <a:gdLst/>
                <a:ahLst/>
                <a:cxnLst>
                  <a:cxn ang="0">
                    <a:pos x="0" y="512"/>
                  </a:cxn>
                  <a:cxn ang="0">
                    <a:pos x="285" y="313"/>
                  </a:cxn>
                  <a:cxn ang="0">
                    <a:pos x="285" y="0"/>
                  </a:cxn>
                  <a:cxn ang="0">
                    <a:pos x="0" y="199"/>
                  </a:cxn>
                  <a:cxn ang="0">
                    <a:pos x="0" y="512"/>
                  </a:cxn>
                </a:cxnLst>
                <a:rect l="0" t="0" r="r" b="b"/>
                <a:pathLst>
                  <a:path w="285" h="512">
                    <a:moveTo>
                      <a:pt x="0" y="512"/>
                    </a:moveTo>
                    <a:lnTo>
                      <a:pt x="285" y="313"/>
                    </a:lnTo>
                    <a:lnTo>
                      <a:pt x="285" y="0"/>
                    </a:lnTo>
                    <a:lnTo>
                      <a:pt x="0" y="199"/>
                    </a:lnTo>
                    <a:lnTo>
                      <a:pt x="0" y="512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5" name="Freeform: Shape 45"/>
              <p:cNvSpPr>
                <a:spLocks/>
              </p:cNvSpPr>
              <p:nvPr/>
            </p:nvSpPr>
            <p:spPr bwMode="auto">
              <a:xfrm>
                <a:off x="2231025" y="1995288"/>
                <a:ext cx="904875" cy="633413"/>
              </a:xfrm>
              <a:custGeom>
                <a:avLst/>
                <a:gdLst/>
                <a:ahLst/>
                <a:cxnLst>
                  <a:cxn ang="0">
                    <a:pos x="0" y="200"/>
                  </a:cxn>
                  <a:cxn ang="0">
                    <a:pos x="285" y="399"/>
                  </a:cxn>
                  <a:cxn ang="0">
                    <a:pos x="570" y="200"/>
                  </a:cxn>
                  <a:cxn ang="0">
                    <a:pos x="285" y="0"/>
                  </a:cxn>
                  <a:cxn ang="0">
                    <a:pos x="0" y="200"/>
                  </a:cxn>
                </a:cxnLst>
                <a:rect l="0" t="0" r="r" b="b"/>
                <a:pathLst>
                  <a:path w="570" h="399">
                    <a:moveTo>
                      <a:pt x="0" y="200"/>
                    </a:moveTo>
                    <a:lnTo>
                      <a:pt x="285" y="399"/>
                    </a:lnTo>
                    <a:lnTo>
                      <a:pt x="570" y="200"/>
                    </a:lnTo>
                    <a:lnTo>
                      <a:pt x="285" y="0"/>
                    </a:lnTo>
                    <a:lnTo>
                      <a:pt x="0" y="2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50" name="Group 78"/>
            <p:cNvGrpSpPr/>
            <p:nvPr/>
          </p:nvGrpSpPr>
          <p:grpSpPr>
            <a:xfrm>
              <a:off x="5262779" y="2924697"/>
              <a:ext cx="304533" cy="344523"/>
              <a:chOff x="1687513" y="1622425"/>
              <a:chExt cx="314325" cy="355600"/>
            </a:xfrm>
          </p:grpSpPr>
          <p:sp>
            <p:nvSpPr>
              <p:cNvPr id="51" name="Freeform: Shape 79"/>
              <p:cNvSpPr>
                <a:spLocks/>
              </p:cNvSpPr>
              <p:nvPr/>
            </p:nvSpPr>
            <p:spPr bwMode="auto">
              <a:xfrm>
                <a:off x="1687513" y="1622425"/>
                <a:ext cx="314325" cy="355600"/>
              </a:xfrm>
              <a:custGeom>
                <a:avLst/>
                <a:gdLst/>
                <a:ahLst/>
                <a:cxnLst>
                  <a:cxn ang="0">
                    <a:pos x="17" y="264"/>
                  </a:cxn>
                  <a:cxn ang="0">
                    <a:pos x="9" y="262"/>
                  </a:cxn>
                  <a:cxn ang="0">
                    <a:pos x="0" y="247"/>
                  </a:cxn>
                  <a:cxn ang="0">
                    <a:pos x="0" y="17"/>
                  </a:cxn>
                  <a:cxn ang="0">
                    <a:pos x="9" y="3"/>
                  </a:cxn>
                  <a:cxn ang="0">
                    <a:pos x="25" y="3"/>
                  </a:cxn>
                  <a:cxn ang="0">
                    <a:pos x="225" y="118"/>
                  </a:cxn>
                  <a:cxn ang="0">
                    <a:pos x="233" y="132"/>
                  </a:cxn>
                  <a:cxn ang="0">
                    <a:pos x="225" y="147"/>
                  </a:cxn>
                  <a:cxn ang="0">
                    <a:pos x="25" y="262"/>
                  </a:cxn>
                  <a:cxn ang="0">
                    <a:pos x="17" y="264"/>
                  </a:cxn>
                </a:cxnLst>
                <a:rect l="0" t="0" r="r" b="b"/>
                <a:pathLst>
                  <a:path w="233" h="264">
                    <a:moveTo>
                      <a:pt x="17" y="264"/>
                    </a:moveTo>
                    <a:cubicBezTo>
                      <a:pt x="14" y="264"/>
                      <a:pt x="11" y="263"/>
                      <a:pt x="9" y="262"/>
                    </a:cubicBezTo>
                    <a:cubicBezTo>
                      <a:pt x="3" y="259"/>
                      <a:pt x="0" y="253"/>
                      <a:pt x="0" y="24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1"/>
                      <a:pt x="3" y="6"/>
                      <a:pt x="9" y="3"/>
                    </a:cubicBezTo>
                    <a:cubicBezTo>
                      <a:pt x="14" y="0"/>
                      <a:pt x="20" y="0"/>
                      <a:pt x="25" y="3"/>
                    </a:cubicBezTo>
                    <a:cubicBezTo>
                      <a:pt x="225" y="118"/>
                      <a:pt x="225" y="118"/>
                      <a:pt x="225" y="118"/>
                    </a:cubicBezTo>
                    <a:cubicBezTo>
                      <a:pt x="230" y="121"/>
                      <a:pt x="233" y="126"/>
                      <a:pt x="233" y="132"/>
                    </a:cubicBezTo>
                    <a:cubicBezTo>
                      <a:pt x="233" y="138"/>
                      <a:pt x="230" y="144"/>
                      <a:pt x="225" y="147"/>
                    </a:cubicBezTo>
                    <a:cubicBezTo>
                      <a:pt x="25" y="262"/>
                      <a:pt x="25" y="262"/>
                      <a:pt x="25" y="262"/>
                    </a:cubicBezTo>
                    <a:cubicBezTo>
                      <a:pt x="23" y="263"/>
                      <a:pt x="20" y="264"/>
                      <a:pt x="17" y="2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2" name="Freeform: Shape 80"/>
              <p:cNvSpPr>
                <a:spLocks/>
              </p:cNvSpPr>
              <p:nvPr/>
            </p:nvSpPr>
            <p:spPr bwMode="auto">
              <a:xfrm>
                <a:off x="1846263" y="1758950"/>
                <a:ext cx="69850" cy="825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26"/>
                  </a:cxn>
                  <a:cxn ang="0">
                    <a:pos x="0" y="52"/>
                  </a:cxn>
                  <a:cxn ang="0">
                    <a:pos x="0" y="0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44" y="26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Group 2"/>
          <p:cNvGrpSpPr/>
          <p:nvPr/>
        </p:nvGrpSpPr>
        <p:grpSpPr>
          <a:xfrm>
            <a:off x="1332327" y="989464"/>
            <a:ext cx="3893090" cy="1088622"/>
            <a:chOff x="714483" y="1319285"/>
            <a:chExt cx="5190786" cy="1451496"/>
          </a:xfrm>
        </p:grpSpPr>
        <p:sp>
          <p:nvSpPr>
            <p:cNvPr id="38" name="Freeform: Shape 112"/>
            <p:cNvSpPr>
              <a:spLocks/>
            </p:cNvSpPr>
            <p:nvPr/>
          </p:nvSpPr>
          <p:spPr bwMode="auto">
            <a:xfrm>
              <a:off x="1775519" y="1724970"/>
              <a:ext cx="3687670" cy="642165"/>
            </a:xfrm>
            <a:custGeom>
              <a:avLst/>
              <a:gdLst>
                <a:gd name="connsiteX0" fmla="*/ 0 w 3687670"/>
                <a:gd name="connsiteY0" fmla="*/ 0 h 642165"/>
                <a:gd name="connsiteX1" fmla="*/ 2315681 w 3687670"/>
                <a:gd name="connsiteY1" fmla="*/ 0 h 642165"/>
                <a:gd name="connsiteX2" fmla="*/ 2448189 w 3687670"/>
                <a:gd name="connsiteY2" fmla="*/ 0 h 642165"/>
                <a:gd name="connsiteX3" fmla="*/ 3687670 w 3687670"/>
                <a:gd name="connsiteY3" fmla="*/ 0 h 642165"/>
                <a:gd name="connsiteX4" fmla="*/ 3367607 w 3687670"/>
                <a:gd name="connsiteY4" fmla="*/ 320063 h 642165"/>
                <a:gd name="connsiteX5" fmla="*/ 3687670 w 3687670"/>
                <a:gd name="connsiteY5" fmla="*/ 642165 h 642165"/>
                <a:gd name="connsiteX6" fmla="*/ 2448189 w 3687670"/>
                <a:gd name="connsiteY6" fmla="*/ 642165 h 642165"/>
                <a:gd name="connsiteX7" fmla="*/ 2315681 w 3687670"/>
                <a:gd name="connsiteY7" fmla="*/ 642165 h 642165"/>
                <a:gd name="connsiteX8" fmla="*/ 0 w 3687670"/>
                <a:gd name="connsiteY8" fmla="*/ 642165 h 642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7670" h="642165">
                  <a:moveTo>
                    <a:pt x="0" y="0"/>
                  </a:moveTo>
                  <a:lnTo>
                    <a:pt x="2315681" y="0"/>
                  </a:lnTo>
                  <a:lnTo>
                    <a:pt x="2448189" y="0"/>
                  </a:lnTo>
                  <a:lnTo>
                    <a:pt x="3687670" y="0"/>
                  </a:lnTo>
                  <a:lnTo>
                    <a:pt x="3367607" y="320063"/>
                  </a:lnTo>
                  <a:lnTo>
                    <a:pt x="3687670" y="642165"/>
                  </a:lnTo>
                  <a:lnTo>
                    <a:pt x="2448189" y="642165"/>
                  </a:lnTo>
                  <a:lnTo>
                    <a:pt x="2315681" y="642165"/>
                  </a:lnTo>
                  <a:lnTo>
                    <a:pt x="0" y="642165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Oval 33"/>
            <p:cNvSpPr>
              <a:spLocks/>
            </p:cNvSpPr>
            <p:nvPr/>
          </p:nvSpPr>
          <p:spPr bwMode="auto">
            <a:xfrm>
              <a:off x="5411924" y="1794283"/>
              <a:ext cx="493345" cy="493345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40" name="Group 46"/>
            <p:cNvGrpSpPr/>
            <p:nvPr/>
          </p:nvGrpSpPr>
          <p:grpSpPr>
            <a:xfrm>
              <a:off x="714483" y="1319285"/>
              <a:ext cx="1162011" cy="1451496"/>
              <a:chOff x="1778588" y="1179312"/>
              <a:chExt cx="904875" cy="1130301"/>
            </a:xfrm>
          </p:grpSpPr>
          <p:sp>
            <p:nvSpPr>
              <p:cNvPr id="44" name="Freeform: Shape 73"/>
              <p:cNvSpPr>
                <a:spLocks/>
              </p:cNvSpPr>
              <p:nvPr/>
            </p:nvSpPr>
            <p:spPr bwMode="auto">
              <a:xfrm>
                <a:off x="1778588" y="1495225"/>
                <a:ext cx="452438" cy="814388"/>
              </a:xfrm>
              <a:custGeom>
                <a:avLst/>
                <a:gdLst/>
                <a:ahLst/>
                <a:cxnLst>
                  <a:cxn ang="0">
                    <a:pos x="285" y="513"/>
                  </a:cxn>
                  <a:cxn ang="0">
                    <a:pos x="0" y="314"/>
                  </a:cxn>
                  <a:cxn ang="0">
                    <a:pos x="0" y="0"/>
                  </a:cxn>
                  <a:cxn ang="0">
                    <a:pos x="285" y="200"/>
                  </a:cxn>
                  <a:cxn ang="0">
                    <a:pos x="285" y="513"/>
                  </a:cxn>
                </a:cxnLst>
                <a:rect l="0" t="0" r="r" b="b"/>
                <a:pathLst>
                  <a:path w="285" h="513">
                    <a:moveTo>
                      <a:pt x="285" y="513"/>
                    </a:moveTo>
                    <a:lnTo>
                      <a:pt x="0" y="314"/>
                    </a:lnTo>
                    <a:lnTo>
                      <a:pt x="0" y="0"/>
                    </a:lnTo>
                    <a:lnTo>
                      <a:pt x="285" y="200"/>
                    </a:lnTo>
                    <a:lnTo>
                      <a:pt x="285" y="513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5" name="Freeform: Shape 74"/>
              <p:cNvSpPr>
                <a:spLocks/>
              </p:cNvSpPr>
              <p:nvPr/>
            </p:nvSpPr>
            <p:spPr bwMode="auto">
              <a:xfrm>
                <a:off x="2231025" y="1495225"/>
                <a:ext cx="452438" cy="814388"/>
              </a:xfrm>
              <a:custGeom>
                <a:avLst/>
                <a:gdLst/>
                <a:ahLst/>
                <a:cxnLst>
                  <a:cxn ang="0">
                    <a:pos x="0" y="513"/>
                  </a:cxn>
                  <a:cxn ang="0">
                    <a:pos x="285" y="314"/>
                  </a:cxn>
                  <a:cxn ang="0">
                    <a:pos x="285" y="0"/>
                  </a:cxn>
                  <a:cxn ang="0">
                    <a:pos x="0" y="200"/>
                  </a:cxn>
                  <a:cxn ang="0">
                    <a:pos x="0" y="513"/>
                  </a:cxn>
                </a:cxnLst>
                <a:rect l="0" t="0" r="r" b="b"/>
                <a:pathLst>
                  <a:path w="285" h="513">
                    <a:moveTo>
                      <a:pt x="0" y="513"/>
                    </a:moveTo>
                    <a:lnTo>
                      <a:pt x="285" y="314"/>
                    </a:lnTo>
                    <a:lnTo>
                      <a:pt x="285" y="0"/>
                    </a:lnTo>
                    <a:lnTo>
                      <a:pt x="0" y="200"/>
                    </a:lnTo>
                    <a:lnTo>
                      <a:pt x="0" y="51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6" name="Freeform: Shape 75"/>
              <p:cNvSpPr>
                <a:spLocks/>
              </p:cNvSpPr>
              <p:nvPr/>
            </p:nvSpPr>
            <p:spPr bwMode="auto">
              <a:xfrm>
                <a:off x="1778588" y="1179312"/>
                <a:ext cx="904875" cy="633413"/>
              </a:xfrm>
              <a:custGeom>
                <a:avLst/>
                <a:gdLst/>
                <a:ahLst/>
                <a:cxnLst>
                  <a:cxn ang="0">
                    <a:pos x="0" y="199"/>
                  </a:cxn>
                  <a:cxn ang="0">
                    <a:pos x="285" y="399"/>
                  </a:cxn>
                  <a:cxn ang="0">
                    <a:pos x="570" y="199"/>
                  </a:cxn>
                  <a:cxn ang="0">
                    <a:pos x="285" y="0"/>
                  </a:cxn>
                  <a:cxn ang="0">
                    <a:pos x="0" y="199"/>
                  </a:cxn>
                </a:cxnLst>
                <a:rect l="0" t="0" r="r" b="b"/>
                <a:pathLst>
                  <a:path w="570" h="399">
                    <a:moveTo>
                      <a:pt x="0" y="199"/>
                    </a:moveTo>
                    <a:lnTo>
                      <a:pt x="285" y="399"/>
                    </a:lnTo>
                    <a:lnTo>
                      <a:pt x="570" y="199"/>
                    </a:lnTo>
                    <a:lnTo>
                      <a:pt x="285" y="0"/>
                    </a:lnTo>
                    <a:lnTo>
                      <a:pt x="0" y="199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41" name="Group 85"/>
            <p:cNvGrpSpPr/>
            <p:nvPr/>
          </p:nvGrpSpPr>
          <p:grpSpPr>
            <a:xfrm>
              <a:off x="4680806" y="1873791"/>
              <a:ext cx="304533" cy="344523"/>
              <a:chOff x="1687513" y="1622425"/>
              <a:chExt cx="314325" cy="355600"/>
            </a:xfrm>
          </p:grpSpPr>
          <p:sp>
            <p:nvSpPr>
              <p:cNvPr id="42" name="Freeform: Shape 86"/>
              <p:cNvSpPr>
                <a:spLocks/>
              </p:cNvSpPr>
              <p:nvPr/>
            </p:nvSpPr>
            <p:spPr bwMode="auto">
              <a:xfrm>
                <a:off x="1687513" y="1622425"/>
                <a:ext cx="314325" cy="355600"/>
              </a:xfrm>
              <a:custGeom>
                <a:avLst/>
                <a:gdLst/>
                <a:ahLst/>
                <a:cxnLst>
                  <a:cxn ang="0">
                    <a:pos x="17" y="264"/>
                  </a:cxn>
                  <a:cxn ang="0">
                    <a:pos x="9" y="262"/>
                  </a:cxn>
                  <a:cxn ang="0">
                    <a:pos x="0" y="247"/>
                  </a:cxn>
                  <a:cxn ang="0">
                    <a:pos x="0" y="17"/>
                  </a:cxn>
                  <a:cxn ang="0">
                    <a:pos x="9" y="3"/>
                  </a:cxn>
                  <a:cxn ang="0">
                    <a:pos x="25" y="3"/>
                  </a:cxn>
                  <a:cxn ang="0">
                    <a:pos x="225" y="118"/>
                  </a:cxn>
                  <a:cxn ang="0">
                    <a:pos x="233" y="132"/>
                  </a:cxn>
                  <a:cxn ang="0">
                    <a:pos x="225" y="147"/>
                  </a:cxn>
                  <a:cxn ang="0">
                    <a:pos x="25" y="262"/>
                  </a:cxn>
                  <a:cxn ang="0">
                    <a:pos x="17" y="264"/>
                  </a:cxn>
                </a:cxnLst>
                <a:rect l="0" t="0" r="r" b="b"/>
                <a:pathLst>
                  <a:path w="233" h="264">
                    <a:moveTo>
                      <a:pt x="17" y="264"/>
                    </a:moveTo>
                    <a:cubicBezTo>
                      <a:pt x="14" y="264"/>
                      <a:pt x="11" y="263"/>
                      <a:pt x="9" y="262"/>
                    </a:cubicBezTo>
                    <a:cubicBezTo>
                      <a:pt x="3" y="259"/>
                      <a:pt x="0" y="253"/>
                      <a:pt x="0" y="24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1"/>
                      <a:pt x="3" y="6"/>
                      <a:pt x="9" y="3"/>
                    </a:cubicBezTo>
                    <a:cubicBezTo>
                      <a:pt x="14" y="0"/>
                      <a:pt x="20" y="0"/>
                      <a:pt x="25" y="3"/>
                    </a:cubicBezTo>
                    <a:cubicBezTo>
                      <a:pt x="225" y="118"/>
                      <a:pt x="225" y="118"/>
                      <a:pt x="225" y="118"/>
                    </a:cubicBezTo>
                    <a:cubicBezTo>
                      <a:pt x="230" y="121"/>
                      <a:pt x="233" y="126"/>
                      <a:pt x="233" y="132"/>
                    </a:cubicBezTo>
                    <a:cubicBezTo>
                      <a:pt x="233" y="138"/>
                      <a:pt x="230" y="144"/>
                      <a:pt x="225" y="147"/>
                    </a:cubicBezTo>
                    <a:cubicBezTo>
                      <a:pt x="25" y="262"/>
                      <a:pt x="25" y="262"/>
                      <a:pt x="25" y="262"/>
                    </a:cubicBezTo>
                    <a:cubicBezTo>
                      <a:pt x="23" y="263"/>
                      <a:pt x="20" y="264"/>
                      <a:pt x="17" y="2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3" name="Freeform: Shape 87"/>
              <p:cNvSpPr>
                <a:spLocks/>
              </p:cNvSpPr>
              <p:nvPr/>
            </p:nvSpPr>
            <p:spPr bwMode="auto">
              <a:xfrm>
                <a:off x="1846263" y="1758950"/>
                <a:ext cx="69850" cy="825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26"/>
                  </a:cxn>
                  <a:cxn ang="0">
                    <a:pos x="0" y="52"/>
                  </a:cxn>
                  <a:cxn ang="0">
                    <a:pos x="0" y="0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44" y="26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Group 4"/>
          <p:cNvGrpSpPr/>
          <p:nvPr/>
        </p:nvGrpSpPr>
        <p:grpSpPr>
          <a:xfrm>
            <a:off x="1332327" y="2556651"/>
            <a:ext cx="3894618" cy="1088622"/>
            <a:chOff x="714483" y="3408867"/>
            <a:chExt cx="5192824" cy="1451496"/>
          </a:xfrm>
        </p:grpSpPr>
        <p:sp>
          <p:nvSpPr>
            <p:cNvPr id="29" name="Freeform: Shape 117"/>
            <p:cNvSpPr>
              <a:spLocks/>
            </p:cNvSpPr>
            <p:nvPr/>
          </p:nvSpPr>
          <p:spPr bwMode="auto">
            <a:xfrm>
              <a:off x="1775521" y="3809287"/>
              <a:ext cx="3687669" cy="644203"/>
            </a:xfrm>
            <a:custGeom>
              <a:avLst/>
              <a:gdLst>
                <a:gd name="connsiteX0" fmla="*/ 2315680 w 3687669"/>
                <a:gd name="connsiteY0" fmla="*/ 0 h 644203"/>
                <a:gd name="connsiteX1" fmla="*/ 3687669 w 3687669"/>
                <a:gd name="connsiteY1" fmla="*/ 0 h 644203"/>
                <a:gd name="connsiteX2" fmla="*/ 3367606 w 3687669"/>
                <a:gd name="connsiteY2" fmla="*/ 315986 h 644203"/>
                <a:gd name="connsiteX3" fmla="*/ 3687669 w 3687669"/>
                <a:gd name="connsiteY3" fmla="*/ 644203 h 644203"/>
                <a:gd name="connsiteX4" fmla="*/ 2315680 w 3687669"/>
                <a:gd name="connsiteY4" fmla="*/ 644203 h 644203"/>
                <a:gd name="connsiteX5" fmla="*/ 2315680 w 3687669"/>
                <a:gd name="connsiteY5" fmla="*/ 643184 h 644203"/>
                <a:gd name="connsiteX6" fmla="*/ 0 w 3687669"/>
                <a:gd name="connsiteY6" fmla="*/ 643184 h 644203"/>
                <a:gd name="connsiteX7" fmla="*/ 0 w 3687669"/>
                <a:gd name="connsiteY7" fmla="*/ 1019 h 644203"/>
                <a:gd name="connsiteX8" fmla="*/ 2315680 w 3687669"/>
                <a:gd name="connsiteY8" fmla="*/ 1019 h 64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7669" h="644203">
                  <a:moveTo>
                    <a:pt x="2315680" y="0"/>
                  </a:moveTo>
                  <a:lnTo>
                    <a:pt x="3687669" y="0"/>
                  </a:lnTo>
                  <a:lnTo>
                    <a:pt x="3367606" y="315986"/>
                  </a:lnTo>
                  <a:lnTo>
                    <a:pt x="3687669" y="644203"/>
                  </a:lnTo>
                  <a:lnTo>
                    <a:pt x="2315680" y="644203"/>
                  </a:lnTo>
                  <a:lnTo>
                    <a:pt x="2315680" y="643184"/>
                  </a:lnTo>
                  <a:lnTo>
                    <a:pt x="0" y="643184"/>
                  </a:lnTo>
                  <a:lnTo>
                    <a:pt x="0" y="1019"/>
                  </a:lnTo>
                  <a:lnTo>
                    <a:pt x="2315680" y="101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Oval 31"/>
            <p:cNvSpPr>
              <a:spLocks/>
            </p:cNvSpPr>
            <p:nvPr/>
          </p:nvSpPr>
          <p:spPr bwMode="auto">
            <a:xfrm>
              <a:off x="5413962" y="3863480"/>
              <a:ext cx="493345" cy="49538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31" name="Group 38"/>
            <p:cNvGrpSpPr/>
            <p:nvPr/>
          </p:nvGrpSpPr>
          <p:grpSpPr>
            <a:xfrm>
              <a:off x="714483" y="3408867"/>
              <a:ext cx="1162011" cy="1451496"/>
              <a:chOff x="1778588" y="2806500"/>
              <a:chExt cx="904875" cy="1130301"/>
            </a:xfrm>
          </p:grpSpPr>
          <p:sp>
            <p:nvSpPr>
              <p:cNvPr id="35" name="Freeform: Shape 39"/>
              <p:cNvSpPr>
                <a:spLocks/>
              </p:cNvSpPr>
              <p:nvPr/>
            </p:nvSpPr>
            <p:spPr bwMode="auto">
              <a:xfrm>
                <a:off x="1778588" y="3122413"/>
                <a:ext cx="450850" cy="814388"/>
              </a:xfrm>
              <a:custGeom>
                <a:avLst/>
                <a:gdLst/>
                <a:ahLst/>
                <a:cxnLst>
                  <a:cxn ang="0">
                    <a:pos x="284" y="513"/>
                  </a:cxn>
                  <a:cxn ang="0">
                    <a:pos x="0" y="314"/>
                  </a:cxn>
                  <a:cxn ang="0">
                    <a:pos x="0" y="0"/>
                  </a:cxn>
                  <a:cxn ang="0">
                    <a:pos x="284" y="200"/>
                  </a:cxn>
                  <a:cxn ang="0">
                    <a:pos x="284" y="513"/>
                  </a:cxn>
                </a:cxnLst>
                <a:rect l="0" t="0" r="r" b="b"/>
                <a:pathLst>
                  <a:path w="284" h="513">
                    <a:moveTo>
                      <a:pt x="284" y="513"/>
                    </a:moveTo>
                    <a:lnTo>
                      <a:pt x="0" y="314"/>
                    </a:lnTo>
                    <a:lnTo>
                      <a:pt x="0" y="0"/>
                    </a:lnTo>
                    <a:lnTo>
                      <a:pt x="284" y="200"/>
                    </a:lnTo>
                    <a:lnTo>
                      <a:pt x="284" y="51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6" name="Freeform: Shape 40"/>
              <p:cNvSpPr>
                <a:spLocks/>
              </p:cNvSpPr>
              <p:nvPr/>
            </p:nvSpPr>
            <p:spPr bwMode="auto">
              <a:xfrm>
                <a:off x="2229438" y="3122413"/>
                <a:ext cx="454025" cy="814388"/>
              </a:xfrm>
              <a:custGeom>
                <a:avLst/>
                <a:gdLst/>
                <a:ahLst/>
                <a:cxnLst>
                  <a:cxn ang="0">
                    <a:pos x="0" y="513"/>
                  </a:cxn>
                  <a:cxn ang="0">
                    <a:pos x="286" y="314"/>
                  </a:cxn>
                  <a:cxn ang="0">
                    <a:pos x="286" y="0"/>
                  </a:cxn>
                  <a:cxn ang="0">
                    <a:pos x="0" y="200"/>
                  </a:cxn>
                  <a:cxn ang="0">
                    <a:pos x="0" y="513"/>
                  </a:cxn>
                </a:cxnLst>
                <a:rect l="0" t="0" r="r" b="b"/>
                <a:pathLst>
                  <a:path w="286" h="513">
                    <a:moveTo>
                      <a:pt x="0" y="513"/>
                    </a:moveTo>
                    <a:lnTo>
                      <a:pt x="286" y="314"/>
                    </a:lnTo>
                    <a:lnTo>
                      <a:pt x="286" y="0"/>
                    </a:lnTo>
                    <a:lnTo>
                      <a:pt x="0" y="200"/>
                    </a:lnTo>
                    <a:lnTo>
                      <a:pt x="0" y="513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7" name="Freeform: Shape 41"/>
              <p:cNvSpPr>
                <a:spLocks/>
              </p:cNvSpPr>
              <p:nvPr/>
            </p:nvSpPr>
            <p:spPr bwMode="auto">
              <a:xfrm>
                <a:off x="1778588" y="2806500"/>
                <a:ext cx="904875" cy="633413"/>
              </a:xfrm>
              <a:custGeom>
                <a:avLst/>
                <a:gdLst/>
                <a:ahLst/>
                <a:cxnLst>
                  <a:cxn ang="0">
                    <a:pos x="0" y="199"/>
                  </a:cxn>
                  <a:cxn ang="0">
                    <a:pos x="284" y="399"/>
                  </a:cxn>
                  <a:cxn ang="0">
                    <a:pos x="570" y="199"/>
                  </a:cxn>
                  <a:cxn ang="0">
                    <a:pos x="284" y="0"/>
                  </a:cxn>
                  <a:cxn ang="0">
                    <a:pos x="0" y="199"/>
                  </a:cxn>
                </a:cxnLst>
                <a:rect l="0" t="0" r="r" b="b"/>
                <a:pathLst>
                  <a:path w="570" h="399">
                    <a:moveTo>
                      <a:pt x="0" y="199"/>
                    </a:moveTo>
                    <a:lnTo>
                      <a:pt x="284" y="399"/>
                    </a:lnTo>
                    <a:lnTo>
                      <a:pt x="570" y="199"/>
                    </a:lnTo>
                    <a:lnTo>
                      <a:pt x="284" y="0"/>
                    </a:lnTo>
                    <a:lnTo>
                      <a:pt x="0" y="199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2" name="Group 92"/>
            <p:cNvGrpSpPr/>
            <p:nvPr/>
          </p:nvGrpSpPr>
          <p:grpSpPr>
            <a:xfrm>
              <a:off x="4690146" y="3960317"/>
              <a:ext cx="304533" cy="344523"/>
              <a:chOff x="1687513" y="1622425"/>
              <a:chExt cx="314325" cy="355600"/>
            </a:xfrm>
          </p:grpSpPr>
          <p:sp>
            <p:nvSpPr>
              <p:cNvPr id="33" name="Freeform: Shape 93"/>
              <p:cNvSpPr>
                <a:spLocks/>
              </p:cNvSpPr>
              <p:nvPr/>
            </p:nvSpPr>
            <p:spPr bwMode="auto">
              <a:xfrm>
                <a:off x="1687513" y="1622425"/>
                <a:ext cx="314325" cy="355600"/>
              </a:xfrm>
              <a:custGeom>
                <a:avLst/>
                <a:gdLst/>
                <a:ahLst/>
                <a:cxnLst>
                  <a:cxn ang="0">
                    <a:pos x="17" y="264"/>
                  </a:cxn>
                  <a:cxn ang="0">
                    <a:pos x="9" y="262"/>
                  </a:cxn>
                  <a:cxn ang="0">
                    <a:pos x="0" y="247"/>
                  </a:cxn>
                  <a:cxn ang="0">
                    <a:pos x="0" y="17"/>
                  </a:cxn>
                  <a:cxn ang="0">
                    <a:pos x="9" y="3"/>
                  </a:cxn>
                  <a:cxn ang="0">
                    <a:pos x="25" y="3"/>
                  </a:cxn>
                  <a:cxn ang="0">
                    <a:pos x="225" y="118"/>
                  </a:cxn>
                  <a:cxn ang="0">
                    <a:pos x="233" y="132"/>
                  </a:cxn>
                  <a:cxn ang="0">
                    <a:pos x="225" y="147"/>
                  </a:cxn>
                  <a:cxn ang="0">
                    <a:pos x="25" y="262"/>
                  </a:cxn>
                  <a:cxn ang="0">
                    <a:pos x="17" y="264"/>
                  </a:cxn>
                </a:cxnLst>
                <a:rect l="0" t="0" r="r" b="b"/>
                <a:pathLst>
                  <a:path w="233" h="264">
                    <a:moveTo>
                      <a:pt x="17" y="264"/>
                    </a:moveTo>
                    <a:cubicBezTo>
                      <a:pt x="14" y="264"/>
                      <a:pt x="11" y="263"/>
                      <a:pt x="9" y="262"/>
                    </a:cubicBezTo>
                    <a:cubicBezTo>
                      <a:pt x="3" y="259"/>
                      <a:pt x="0" y="253"/>
                      <a:pt x="0" y="24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1"/>
                      <a:pt x="3" y="6"/>
                      <a:pt x="9" y="3"/>
                    </a:cubicBezTo>
                    <a:cubicBezTo>
                      <a:pt x="14" y="0"/>
                      <a:pt x="20" y="0"/>
                      <a:pt x="25" y="3"/>
                    </a:cubicBezTo>
                    <a:cubicBezTo>
                      <a:pt x="225" y="118"/>
                      <a:pt x="225" y="118"/>
                      <a:pt x="225" y="118"/>
                    </a:cubicBezTo>
                    <a:cubicBezTo>
                      <a:pt x="230" y="121"/>
                      <a:pt x="233" y="126"/>
                      <a:pt x="233" y="132"/>
                    </a:cubicBezTo>
                    <a:cubicBezTo>
                      <a:pt x="233" y="138"/>
                      <a:pt x="230" y="144"/>
                      <a:pt x="225" y="147"/>
                    </a:cubicBezTo>
                    <a:cubicBezTo>
                      <a:pt x="25" y="262"/>
                      <a:pt x="25" y="262"/>
                      <a:pt x="25" y="262"/>
                    </a:cubicBezTo>
                    <a:cubicBezTo>
                      <a:pt x="23" y="263"/>
                      <a:pt x="20" y="264"/>
                      <a:pt x="17" y="2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" name="Freeform: Shape 94"/>
              <p:cNvSpPr>
                <a:spLocks/>
              </p:cNvSpPr>
              <p:nvPr/>
            </p:nvSpPr>
            <p:spPr bwMode="auto">
              <a:xfrm>
                <a:off x="1846263" y="1758950"/>
                <a:ext cx="69850" cy="825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26"/>
                  </a:cxn>
                  <a:cxn ang="0">
                    <a:pos x="0" y="52"/>
                  </a:cxn>
                  <a:cxn ang="0">
                    <a:pos x="0" y="0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44" y="26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Group 5"/>
          <p:cNvGrpSpPr/>
          <p:nvPr/>
        </p:nvGrpSpPr>
        <p:grpSpPr>
          <a:xfrm>
            <a:off x="1774196" y="3336422"/>
            <a:ext cx="3879330" cy="1088622"/>
            <a:chOff x="1303642" y="4448562"/>
            <a:chExt cx="5172440" cy="1451496"/>
          </a:xfrm>
        </p:grpSpPr>
        <p:sp>
          <p:nvSpPr>
            <p:cNvPr id="20" name="Freeform: Shape 118"/>
            <p:cNvSpPr>
              <a:spLocks/>
            </p:cNvSpPr>
            <p:nvPr/>
          </p:nvSpPr>
          <p:spPr bwMode="auto">
            <a:xfrm>
              <a:off x="2387587" y="4855081"/>
              <a:ext cx="3664763" cy="642165"/>
            </a:xfrm>
            <a:custGeom>
              <a:avLst/>
              <a:gdLst>
                <a:gd name="connsiteX0" fmla="*/ 0 w 3664763"/>
                <a:gd name="connsiteY0" fmla="*/ 0 h 642165"/>
                <a:gd name="connsiteX1" fmla="*/ 2292774 w 3664763"/>
                <a:gd name="connsiteY1" fmla="*/ 0 h 642165"/>
                <a:gd name="connsiteX2" fmla="*/ 2293219 w 3664763"/>
                <a:gd name="connsiteY2" fmla="*/ 0 h 642165"/>
                <a:gd name="connsiteX3" fmla="*/ 3664763 w 3664763"/>
                <a:gd name="connsiteY3" fmla="*/ 0 h 642165"/>
                <a:gd name="connsiteX4" fmla="*/ 3342662 w 3664763"/>
                <a:gd name="connsiteY4" fmla="*/ 318025 h 642165"/>
                <a:gd name="connsiteX5" fmla="*/ 3664763 w 3664763"/>
                <a:gd name="connsiteY5" fmla="*/ 642165 h 642165"/>
                <a:gd name="connsiteX6" fmla="*/ 2293219 w 3664763"/>
                <a:gd name="connsiteY6" fmla="*/ 642165 h 642165"/>
                <a:gd name="connsiteX7" fmla="*/ 2292774 w 3664763"/>
                <a:gd name="connsiteY7" fmla="*/ 642165 h 642165"/>
                <a:gd name="connsiteX8" fmla="*/ 0 w 3664763"/>
                <a:gd name="connsiteY8" fmla="*/ 642165 h 642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763" h="642165">
                  <a:moveTo>
                    <a:pt x="0" y="0"/>
                  </a:moveTo>
                  <a:lnTo>
                    <a:pt x="2292774" y="0"/>
                  </a:lnTo>
                  <a:lnTo>
                    <a:pt x="2293219" y="0"/>
                  </a:lnTo>
                  <a:lnTo>
                    <a:pt x="3664763" y="0"/>
                  </a:lnTo>
                  <a:lnTo>
                    <a:pt x="3342662" y="318025"/>
                  </a:lnTo>
                  <a:lnTo>
                    <a:pt x="3664763" y="642165"/>
                  </a:lnTo>
                  <a:lnTo>
                    <a:pt x="2293219" y="642165"/>
                  </a:lnTo>
                  <a:lnTo>
                    <a:pt x="2292774" y="642165"/>
                  </a:lnTo>
                  <a:lnTo>
                    <a:pt x="0" y="64216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Oval 30"/>
            <p:cNvSpPr>
              <a:spLocks/>
            </p:cNvSpPr>
            <p:nvPr/>
          </p:nvSpPr>
          <p:spPr bwMode="auto">
            <a:xfrm>
              <a:off x="5982737" y="4925598"/>
              <a:ext cx="493345" cy="49334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22" name="Group 34"/>
            <p:cNvGrpSpPr/>
            <p:nvPr/>
          </p:nvGrpSpPr>
          <p:grpSpPr>
            <a:xfrm>
              <a:off x="1303642" y="4448562"/>
              <a:ext cx="1159973" cy="1451496"/>
              <a:chOff x="2237375" y="3616125"/>
              <a:chExt cx="903288" cy="1130301"/>
            </a:xfrm>
          </p:grpSpPr>
          <p:sp>
            <p:nvSpPr>
              <p:cNvPr id="26" name="Freeform: Shape 35"/>
              <p:cNvSpPr>
                <a:spLocks/>
              </p:cNvSpPr>
              <p:nvPr/>
            </p:nvSpPr>
            <p:spPr bwMode="auto">
              <a:xfrm>
                <a:off x="2237375" y="3932038"/>
                <a:ext cx="450850" cy="814388"/>
              </a:xfrm>
              <a:custGeom>
                <a:avLst/>
                <a:gdLst/>
                <a:ahLst/>
                <a:cxnLst>
                  <a:cxn ang="0">
                    <a:pos x="284" y="513"/>
                  </a:cxn>
                  <a:cxn ang="0">
                    <a:pos x="0" y="313"/>
                  </a:cxn>
                  <a:cxn ang="0">
                    <a:pos x="0" y="0"/>
                  </a:cxn>
                  <a:cxn ang="0">
                    <a:pos x="284" y="200"/>
                  </a:cxn>
                  <a:cxn ang="0">
                    <a:pos x="284" y="513"/>
                  </a:cxn>
                </a:cxnLst>
                <a:rect l="0" t="0" r="r" b="b"/>
                <a:pathLst>
                  <a:path w="284" h="513">
                    <a:moveTo>
                      <a:pt x="284" y="513"/>
                    </a:moveTo>
                    <a:lnTo>
                      <a:pt x="0" y="313"/>
                    </a:lnTo>
                    <a:lnTo>
                      <a:pt x="0" y="0"/>
                    </a:lnTo>
                    <a:lnTo>
                      <a:pt x="284" y="200"/>
                    </a:lnTo>
                    <a:lnTo>
                      <a:pt x="284" y="513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7" name="Freeform: Shape 36"/>
              <p:cNvSpPr>
                <a:spLocks/>
              </p:cNvSpPr>
              <p:nvPr/>
            </p:nvSpPr>
            <p:spPr bwMode="auto">
              <a:xfrm>
                <a:off x="2688225" y="3932038"/>
                <a:ext cx="452438" cy="814388"/>
              </a:xfrm>
              <a:custGeom>
                <a:avLst/>
                <a:gdLst/>
                <a:ahLst/>
                <a:cxnLst>
                  <a:cxn ang="0">
                    <a:pos x="0" y="513"/>
                  </a:cxn>
                  <a:cxn ang="0">
                    <a:pos x="285" y="313"/>
                  </a:cxn>
                  <a:cxn ang="0">
                    <a:pos x="285" y="0"/>
                  </a:cxn>
                  <a:cxn ang="0">
                    <a:pos x="0" y="200"/>
                  </a:cxn>
                  <a:cxn ang="0">
                    <a:pos x="0" y="513"/>
                  </a:cxn>
                </a:cxnLst>
                <a:rect l="0" t="0" r="r" b="b"/>
                <a:pathLst>
                  <a:path w="285" h="513">
                    <a:moveTo>
                      <a:pt x="0" y="513"/>
                    </a:moveTo>
                    <a:lnTo>
                      <a:pt x="285" y="313"/>
                    </a:lnTo>
                    <a:lnTo>
                      <a:pt x="285" y="0"/>
                    </a:lnTo>
                    <a:lnTo>
                      <a:pt x="0" y="200"/>
                    </a:lnTo>
                    <a:lnTo>
                      <a:pt x="0" y="51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" name="Freeform: Shape 37"/>
              <p:cNvSpPr>
                <a:spLocks/>
              </p:cNvSpPr>
              <p:nvPr/>
            </p:nvSpPr>
            <p:spPr bwMode="auto">
              <a:xfrm>
                <a:off x="2237375" y="3616125"/>
                <a:ext cx="903288" cy="633413"/>
              </a:xfrm>
              <a:custGeom>
                <a:avLst/>
                <a:gdLst/>
                <a:ahLst/>
                <a:cxnLst>
                  <a:cxn ang="0">
                    <a:pos x="0" y="199"/>
                  </a:cxn>
                  <a:cxn ang="0">
                    <a:pos x="284" y="399"/>
                  </a:cxn>
                  <a:cxn ang="0">
                    <a:pos x="569" y="199"/>
                  </a:cxn>
                  <a:cxn ang="0">
                    <a:pos x="284" y="0"/>
                  </a:cxn>
                  <a:cxn ang="0">
                    <a:pos x="0" y="199"/>
                  </a:cxn>
                </a:cxnLst>
                <a:rect l="0" t="0" r="r" b="b"/>
                <a:pathLst>
                  <a:path w="569" h="399">
                    <a:moveTo>
                      <a:pt x="0" y="199"/>
                    </a:moveTo>
                    <a:lnTo>
                      <a:pt x="284" y="399"/>
                    </a:lnTo>
                    <a:lnTo>
                      <a:pt x="569" y="199"/>
                    </a:lnTo>
                    <a:lnTo>
                      <a:pt x="284" y="0"/>
                    </a:lnTo>
                    <a:lnTo>
                      <a:pt x="0" y="19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99"/>
            <p:cNvGrpSpPr/>
            <p:nvPr/>
          </p:nvGrpSpPr>
          <p:grpSpPr>
            <a:xfrm>
              <a:off x="5287053" y="5003068"/>
              <a:ext cx="304533" cy="344523"/>
              <a:chOff x="1687513" y="1622425"/>
              <a:chExt cx="314325" cy="355600"/>
            </a:xfrm>
          </p:grpSpPr>
          <p:sp>
            <p:nvSpPr>
              <p:cNvPr id="24" name="Freeform: Shape 100"/>
              <p:cNvSpPr>
                <a:spLocks/>
              </p:cNvSpPr>
              <p:nvPr/>
            </p:nvSpPr>
            <p:spPr bwMode="auto">
              <a:xfrm>
                <a:off x="1687513" y="1622425"/>
                <a:ext cx="314325" cy="355600"/>
              </a:xfrm>
              <a:custGeom>
                <a:avLst/>
                <a:gdLst/>
                <a:ahLst/>
                <a:cxnLst>
                  <a:cxn ang="0">
                    <a:pos x="17" y="264"/>
                  </a:cxn>
                  <a:cxn ang="0">
                    <a:pos x="9" y="262"/>
                  </a:cxn>
                  <a:cxn ang="0">
                    <a:pos x="0" y="247"/>
                  </a:cxn>
                  <a:cxn ang="0">
                    <a:pos x="0" y="17"/>
                  </a:cxn>
                  <a:cxn ang="0">
                    <a:pos x="9" y="3"/>
                  </a:cxn>
                  <a:cxn ang="0">
                    <a:pos x="25" y="3"/>
                  </a:cxn>
                  <a:cxn ang="0">
                    <a:pos x="225" y="118"/>
                  </a:cxn>
                  <a:cxn ang="0">
                    <a:pos x="233" y="132"/>
                  </a:cxn>
                  <a:cxn ang="0">
                    <a:pos x="225" y="147"/>
                  </a:cxn>
                  <a:cxn ang="0">
                    <a:pos x="25" y="262"/>
                  </a:cxn>
                  <a:cxn ang="0">
                    <a:pos x="17" y="264"/>
                  </a:cxn>
                </a:cxnLst>
                <a:rect l="0" t="0" r="r" b="b"/>
                <a:pathLst>
                  <a:path w="233" h="264">
                    <a:moveTo>
                      <a:pt x="17" y="264"/>
                    </a:moveTo>
                    <a:cubicBezTo>
                      <a:pt x="14" y="264"/>
                      <a:pt x="11" y="263"/>
                      <a:pt x="9" y="262"/>
                    </a:cubicBezTo>
                    <a:cubicBezTo>
                      <a:pt x="3" y="259"/>
                      <a:pt x="0" y="253"/>
                      <a:pt x="0" y="24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1"/>
                      <a:pt x="3" y="6"/>
                      <a:pt x="9" y="3"/>
                    </a:cubicBezTo>
                    <a:cubicBezTo>
                      <a:pt x="14" y="0"/>
                      <a:pt x="20" y="0"/>
                      <a:pt x="25" y="3"/>
                    </a:cubicBezTo>
                    <a:cubicBezTo>
                      <a:pt x="225" y="118"/>
                      <a:pt x="225" y="118"/>
                      <a:pt x="225" y="118"/>
                    </a:cubicBezTo>
                    <a:cubicBezTo>
                      <a:pt x="230" y="121"/>
                      <a:pt x="233" y="126"/>
                      <a:pt x="233" y="132"/>
                    </a:cubicBezTo>
                    <a:cubicBezTo>
                      <a:pt x="233" y="138"/>
                      <a:pt x="230" y="144"/>
                      <a:pt x="225" y="147"/>
                    </a:cubicBezTo>
                    <a:cubicBezTo>
                      <a:pt x="25" y="262"/>
                      <a:pt x="25" y="262"/>
                      <a:pt x="25" y="262"/>
                    </a:cubicBezTo>
                    <a:cubicBezTo>
                      <a:pt x="23" y="263"/>
                      <a:pt x="20" y="264"/>
                      <a:pt x="17" y="2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Freeform: Shape 101"/>
              <p:cNvSpPr>
                <a:spLocks/>
              </p:cNvSpPr>
              <p:nvPr/>
            </p:nvSpPr>
            <p:spPr bwMode="auto">
              <a:xfrm>
                <a:off x="1846263" y="1758950"/>
                <a:ext cx="69850" cy="825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26"/>
                  </a:cxn>
                  <a:cxn ang="0">
                    <a:pos x="0" y="52"/>
                  </a:cxn>
                  <a:cxn ang="0">
                    <a:pos x="0" y="0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44" y="26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Group 47"/>
          <p:cNvGrpSpPr/>
          <p:nvPr/>
        </p:nvGrpSpPr>
        <p:grpSpPr>
          <a:xfrm>
            <a:off x="5651997" y="1994861"/>
            <a:ext cx="2159677" cy="649603"/>
            <a:chOff x="8601584" y="1451933"/>
            <a:chExt cx="2196245" cy="866137"/>
          </a:xfrm>
        </p:grpSpPr>
        <p:sp>
          <p:nvSpPr>
            <p:cNvPr id="18" name="TextBox 48"/>
            <p:cNvSpPr txBox="1">
              <a:spLocks/>
            </p:cNvSpPr>
            <p:nvPr/>
          </p:nvSpPr>
          <p:spPr bwMode="auto">
            <a:xfrm>
              <a:off x="8601584" y="1451933"/>
              <a:ext cx="2196244" cy="309958"/>
            </a:xfrm>
            <a:prstGeom prst="rect">
              <a:avLst/>
            </a:prstGeom>
            <a:noFill/>
            <a:extLst/>
          </p:spPr>
          <p:txBody>
            <a:bodyPr wrap="none" lIns="360000" tIns="0" rIns="360000" bIns="0" anchor="ctr" anchorCtr="0">
              <a:normAutofit/>
            </a:bodyPr>
            <a:lstStyle/>
            <a:p>
              <a:pPr algn="l" latinLnBrk="0"/>
              <a:r>
                <a:rPr lang="zh-CN" altLang="en-US" sz="1400">
                  <a:solidFill>
                    <a:schemeClr val="accent3">
                      <a:lumMod val="100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9" name="TextBox 49"/>
            <p:cNvSpPr txBox="1">
              <a:spLocks/>
            </p:cNvSpPr>
            <p:nvPr/>
          </p:nvSpPr>
          <p:spPr bwMode="auto">
            <a:xfrm>
              <a:off x="8601585" y="1761891"/>
              <a:ext cx="2196244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360000" bIns="0">
              <a:normAutofit fontScale="92500" lnSpcReduction="200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（建议使用主题字体）</a:t>
              </a:r>
            </a:p>
          </p:txBody>
        </p:sp>
      </p:grpSp>
      <p:grpSp>
        <p:nvGrpSpPr>
          <p:cNvPr id="9" name="Group 50"/>
          <p:cNvGrpSpPr/>
          <p:nvPr/>
        </p:nvGrpSpPr>
        <p:grpSpPr>
          <a:xfrm>
            <a:off x="5225417" y="1208974"/>
            <a:ext cx="2159677" cy="649603"/>
            <a:chOff x="8601584" y="1451933"/>
            <a:chExt cx="2196245" cy="866137"/>
          </a:xfrm>
        </p:grpSpPr>
        <p:sp>
          <p:nvSpPr>
            <p:cNvPr id="16" name="TextBox 51"/>
            <p:cNvSpPr txBox="1">
              <a:spLocks/>
            </p:cNvSpPr>
            <p:nvPr/>
          </p:nvSpPr>
          <p:spPr bwMode="auto">
            <a:xfrm>
              <a:off x="8601584" y="1451933"/>
              <a:ext cx="2196244" cy="309958"/>
            </a:xfrm>
            <a:prstGeom prst="rect">
              <a:avLst/>
            </a:prstGeom>
            <a:noFill/>
            <a:extLst/>
          </p:spPr>
          <p:txBody>
            <a:bodyPr wrap="none" lIns="360000" tIns="0" rIns="360000" bIns="0" anchor="ctr" anchorCtr="0">
              <a:normAutofit/>
            </a:bodyPr>
            <a:lstStyle/>
            <a:p>
              <a:pPr algn="l" latinLnBrk="0"/>
              <a:r>
                <a:rPr lang="zh-CN" altLang="en-US" sz="1400">
                  <a:solidFill>
                    <a:schemeClr val="accent4">
                      <a:lumMod val="100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7" name="TextBox 52"/>
            <p:cNvSpPr txBox="1">
              <a:spLocks/>
            </p:cNvSpPr>
            <p:nvPr/>
          </p:nvSpPr>
          <p:spPr bwMode="auto">
            <a:xfrm>
              <a:off x="8601585" y="1761891"/>
              <a:ext cx="2196244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360000" bIns="0">
              <a:normAutofit fontScale="92500" lnSpcReduction="200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（建议使用主题字体）</a:t>
              </a:r>
            </a:p>
          </p:txBody>
        </p:sp>
      </p:grpSp>
      <p:grpSp>
        <p:nvGrpSpPr>
          <p:cNvPr id="10" name="Group 53"/>
          <p:cNvGrpSpPr/>
          <p:nvPr/>
        </p:nvGrpSpPr>
        <p:grpSpPr>
          <a:xfrm>
            <a:off x="5226945" y="2776161"/>
            <a:ext cx="2159677" cy="649603"/>
            <a:chOff x="8601584" y="1451933"/>
            <a:chExt cx="2196245" cy="866137"/>
          </a:xfrm>
        </p:grpSpPr>
        <p:sp>
          <p:nvSpPr>
            <p:cNvPr id="14" name="TextBox 54"/>
            <p:cNvSpPr txBox="1">
              <a:spLocks/>
            </p:cNvSpPr>
            <p:nvPr/>
          </p:nvSpPr>
          <p:spPr bwMode="auto">
            <a:xfrm>
              <a:off x="8601584" y="1451933"/>
              <a:ext cx="2196244" cy="309958"/>
            </a:xfrm>
            <a:prstGeom prst="rect">
              <a:avLst/>
            </a:prstGeom>
            <a:noFill/>
            <a:extLst/>
          </p:spPr>
          <p:txBody>
            <a:bodyPr wrap="none" lIns="360000" tIns="0" rIns="360000" bIns="0" anchor="ctr" anchorCtr="0">
              <a:normAutofit/>
            </a:bodyPr>
            <a:lstStyle/>
            <a:p>
              <a:pPr algn="l" latinLnBrk="0"/>
              <a:r>
                <a:rPr lang="zh-CN" altLang="en-US" sz="1400">
                  <a:solidFill>
                    <a:schemeClr val="accent2">
                      <a:lumMod val="100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5" name="TextBox 55"/>
            <p:cNvSpPr txBox="1">
              <a:spLocks/>
            </p:cNvSpPr>
            <p:nvPr/>
          </p:nvSpPr>
          <p:spPr bwMode="auto">
            <a:xfrm>
              <a:off x="8601585" y="1761891"/>
              <a:ext cx="2196244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360000" bIns="0">
              <a:normAutofit fontScale="92500" lnSpcReduction="200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（建议使用主题字体）</a:t>
              </a:r>
            </a:p>
          </p:txBody>
        </p:sp>
      </p:grpSp>
      <p:grpSp>
        <p:nvGrpSpPr>
          <p:cNvPr id="11" name="Group 56"/>
          <p:cNvGrpSpPr/>
          <p:nvPr/>
        </p:nvGrpSpPr>
        <p:grpSpPr>
          <a:xfrm>
            <a:off x="5651997" y="3555932"/>
            <a:ext cx="2159677" cy="649603"/>
            <a:chOff x="8601584" y="1451933"/>
            <a:chExt cx="2196245" cy="866137"/>
          </a:xfrm>
        </p:grpSpPr>
        <p:sp>
          <p:nvSpPr>
            <p:cNvPr id="12" name="TextBox 57"/>
            <p:cNvSpPr txBox="1">
              <a:spLocks/>
            </p:cNvSpPr>
            <p:nvPr/>
          </p:nvSpPr>
          <p:spPr bwMode="auto">
            <a:xfrm>
              <a:off x="8601584" y="1451933"/>
              <a:ext cx="2196244" cy="309958"/>
            </a:xfrm>
            <a:prstGeom prst="rect">
              <a:avLst/>
            </a:prstGeom>
            <a:noFill/>
            <a:extLst/>
          </p:spPr>
          <p:txBody>
            <a:bodyPr wrap="none" lIns="360000" tIns="0" rIns="360000" bIns="0" anchor="ctr" anchorCtr="0">
              <a:normAutofit/>
            </a:bodyPr>
            <a:lstStyle/>
            <a:p>
              <a:pPr algn="l" latinLnBrk="0"/>
              <a:r>
                <a:rPr lang="zh-CN" altLang="en-US" sz="1400">
                  <a:solidFill>
                    <a:schemeClr val="accent1">
                      <a:lumMod val="100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3" name="TextBox 58"/>
            <p:cNvSpPr txBox="1">
              <a:spLocks/>
            </p:cNvSpPr>
            <p:nvPr/>
          </p:nvSpPr>
          <p:spPr bwMode="auto">
            <a:xfrm>
              <a:off x="8601585" y="1761891"/>
              <a:ext cx="2196244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360000" bIns="0">
              <a:normAutofit fontScale="92500" lnSpcReduction="200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（建议使用主题字体）</a:t>
              </a: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E5C29DB1-3ABC-4DB3-BA23-474FB6F4ED25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049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5c29ac75-a8d2-4ffa-8bbd-e138e3410936"/>
          <p:cNvGrpSpPr>
            <a:grpSpLocks noChangeAspect="1"/>
          </p:cNvGrpSpPr>
          <p:nvPr/>
        </p:nvGrpSpPr>
        <p:grpSpPr>
          <a:xfrm>
            <a:off x="1107885" y="922054"/>
            <a:ext cx="6928230" cy="3648415"/>
            <a:chOff x="1477180" y="1229406"/>
            <a:chExt cx="9237640" cy="4864553"/>
          </a:xfrm>
        </p:grpSpPr>
        <p:sp>
          <p:nvSpPr>
            <p:cNvPr id="4" name="Hexagon 44"/>
            <p:cNvSpPr/>
            <p:nvPr/>
          </p:nvSpPr>
          <p:spPr>
            <a:xfrm rot="16200000">
              <a:off x="3293846" y="3778368"/>
              <a:ext cx="3050683" cy="1580500"/>
            </a:xfrm>
            <a:prstGeom prst="hexagon">
              <a:avLst/>
            </a:prstGeom>
            <a:solidFill>
              <a:schemeClr val="accent4">
                <a:lumMod val="100000"/>
              </a:scheme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  <p:sp>
          <p:nvSpPr>
            <p:cNvPr id="5" name="Hexagon 49"/>
            <p:cNvSpPr/>
            <p:nvPr/>
          </p:nvSpPr>
          <p:spPr>
            <a:xfrm rot="16200000">
              <a:off x="5836774" y="3778368"/>
              <a:ext cx="3050683" cy="1580500"/>
            </a:xfrm>
            <a:prstGeom prst="hexagon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>
                  <a:solidFill>
                    <a:schemeClr val="bg1"/>
                  </a:solidFill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  <p:sp>
          <p:nvSpPr>
            <p:cNvPr id="6" name="Hexagon 50"/>
            <p:cNvSpPr/>
            <p:nvPr/>
          </p:nvSpPr>
          <p:spPr>
            <a:xfrm rot="16200000">
              <a:off x="8379702" y="3778368"/>
              <a:ext cx="3050683" cy="1580500"/>
            </a:xfrm>
            <a:prstGeom prst="hexagon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>
                  <a:solidFill>
                    <a:schemeClr val="bg1"/>
                  </a:solidFill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  <p:grpSp>
          <p:nvGrpSpPr>
            <p:cNvPr id="7" name="Group 3"/>
            <p:cNvGrpSpPr/>
            <p:nvPr/>
          </p:nvGrpSpPr>
          <p:grpSpPr>
            <a:xfrm>
              <a:off x="1477181" y="1229409"/>
              <a:ext cx="1580496" cy="1833375"/>
              <a:chOff x="1631731" y="851655"/>
              <a:chExt cx="1277003" cy="1481324"/>
            </a:xfrm>
          </p:grpSpPr>
          <p:sp>
            <p:nvSpPr>
              <p:cNvPr id="35" name="Hexagon 4"/>
              <p:cNvSpPr/>
              <p:nvPr/>
            </p:nvSpPr>
            <p:spPr>
              <a:xfrm rot="16200000">
                <a:off x="1529571" y="953815"/>
                <a:ext cx="1481324" cy="1277003"/>
              </a:xfrm>
              <a:prstGeom prst="hexagon">
                <a:avLst/>
              </a:prstGeom>
              <a:solidFill>
                <a:schemeClr val="accent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6" name="Hexagon 5"/>
              <p:cNvSpPr/>
              <p:nvPr/>
            </p:nvSpPr>
            <p:spPr>
              <a:xfrm rot="16200000">
                <a:off x="1685016" y="1087820"/>
                <a:ext cx="1170432" cy="1008993"/>
              </a:xfrm>
              <a:prstGeom prst="hexagon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8" name="Hexagon 6"/>
            <p:cNvSpPr/>
            <p:nvPr/>
          </p:nvSpPr>
          <p:spPr>
            <a:xfrm rot="16200000">
              <a:off x="742088" y="3778368"/>
              <a:ext cx="3050683" cy="158050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>
                  <a:solidFill>
                    <a:schemeClr val="bg1"/>
                  </a:solidFill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  <p:cxnSp>
          <p:nvCxnSpPr>
            <p:cNvPr id="9" name="Straight Connector 7"/>
            <p:cNvCxnSpPr/>
            <p:nvPr/>
          </p:nvCxnSpPr>
          <p:spPr>
            <a:xfrm>
              <a:off x="1496138" y="2667660"/>
              <a:ext cx="1542583" cy="770737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23"/>
            <p:cNvSpPr txBox="1"/>
            <p:nvPr/>
          </p:nvSpPr>
          <p:spPr>
            <a:xfrm>
              <a:off x="1636487" y="3537012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1" name="Freeform: Shape 31"/>
            <p:cNvSpPr/>
            <p:nvPr/>
          </p:nvSpPr>
          <p:spPr>
            <a:xfrm>
              <a:off x="2117093" y="1909248"/>
              <a:ext cx="300672" cy="555321"/>
            </a:xfrm>
            <a:custGeom>
              <a:avLst/>
              <a:gdLst>
                <a:gd name="connsiteX0" fmla="*/ 203961 w 415934"/>
                <a:gd name="connsiteY0" fmla="*/ 668823 h 768198"/>
                <a:gd name="connsiteX1" fmla="*/ 171582 w 415934"/>
                <a:gd name="connsiteY1" fmla="*/ 715560 h 768198"/>
                <a:gd name="connsiteX2" fmla="*/ 203961 w 415934"/>
                <a:gd name="connsiteY2" fmla="*/ 762297 h 768198"/>
                <a:gd name="connsiteX3" fmla="*/ 236340 w 415934"/>
                <a:gd name="connsiteY3" fmla="*/ 715560 h 768198"/>
                <a:gd name="connsiteX4" fmla="*/ 203961 w 415934"/>
                <a:gd name="connsiteY4" fmla="*/ 668823 h 768198"/>
                <a:gd name="connsiteX5" fmla="*/ 113959 w 415934"/>
                <a:gd name="connsiteY5" fmla="*/ 145568 h 768198"/>
                <a:gd name="connsiteX6" fmla="*/ 67535 w 415934"/>
                <a:gd name="connsiteY6" fmla="*/ 191992 h 768198"/>
                <a:gd name="connsiteX7" fmla="*/ 67535 w 415934"/>
                <a:gd name="connsiteY7" fmla="*/ 595555 h 768198"/>
                <a:gd name="connsiteX8" fmla="*/ 113959 w 415934"/>
                <a:gd name="connsiteY8" fmla="*/ 641979 h 768198"/>
                <a:gd name="connsiteX9" fmla="*/ 299650 w 415934"/>
                <a:gd name="connsiteY9" fmla="*/ 641979 h 768198"/>
                <a:gd name="connsiteX10" fmla="*/ 346074 w 415934"/>
                <a:gd name="connsiteY10" fmla="*/ 595555 h 768198"/>
                <a:gd name="connsiteX11" fmla="*/ 346074 w 415934"/>
                <a:gd name="connsiteY11" fmla="*/ 191992 h 768198"/>
                <a:gd name="connsiteX12" fmla="*/ 299650 w 415934"/>
                <a:gd name="connsiteY12" fmla="*/ 145568 h 768198"/>
                <a:gd name="connsiteX13" fmla="*/ 132063 w 415934"/>
                <a:gd name="connsiteY13" fmla="*/ 52873 h 768198"/>
                <a:gd name="connsiteX14" fmla="*/ 132063 w 415934"/>
                <a:gd name="connsiteY14" fmla="*/ 73631 h 768198"/>
                <a:gd name="connsiteX15" fmla="*/ 273393 w 415934"/>
                <a:gd name="connsiteY15" fmla="*/ 73631 h 768198"/>
                <a:gd name="connsiteX16" fmla="*/ 273393 w 415934"/>
                <a:gd name="connsiteY16" fmla="*/ 52873 h 768198"/>
                <a:gd name="connsiteX17" fmla="*/ 69324 w 415934"/>
                <a:gd name="connsiteY17" fmla="*/ 0 h 768198"/>
                <a:gd name="connsiteX18" fmla="*/ 346610 w 415934"/>
                <a:gd name="connsiteY18" fmla="*/ 0 h 768198"/>
                <a:gd name="connsiteX19" fmla="*/ 415934 w 415934"/>
                <a:gd name="connsiteY19" fmla="*/ 69324 h 768198"/>
                <a:gd name="connsiteX20" fmla="*/ 415934 w 415934"/>
                <a:gd name="connsiteY20" fmla="*/ 698874 h 768198"/>
                <a:gd name="connsiteX21" fmla="*/ 346610 w 415934"/>
                <a:gd name="connsiteY21" fmla="*/ 768198 h 768198"/>
                <a:gd name="connsiteX22" fmla="*/ 69324 w 415934"/>
                <a:gd name="connsiteY22" fmla="*/ 768198 h 768198"/>
                <a:gd name="connsiteX23" fmla="*/ 0 w 415934"/>
                <a:gd name="connsiteY23" fmla="*/ 698874 h 768198"/>
                <a:gd name="connsiteX24" fmla="*/ 0 w 415934"/>
                <a:gd name="connsiteY24" fmla="*/ 69324 h 768198"/>
                <a:gd name="connsiteX25" fmla="*/ 69324 w 415934"/>
                <a:gd name="connsiteY25" fmla="*/ 0 h 76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15934" h="768198">
                  <a:moveTo>
                    <a:pt x="203961" y="668823"/>
                  </a:moveTo>
                  <a:cubicBezTo>
                    <a:pt x="186079" y="668823"/>
                    <a:pt x="171582" y="689748"/>
                    <a:pt x="171582" y="715560"/>
                  </a:cubicBezTo>
                  <a:cubicBezTo>
                    <a:pt x="171582" y="741372"/>
                    <a:pt x="186079" y="762297"/>
                    <a:pt x="203961" y="762297"/>
                  </a:cubicBezTo>
                  <a:cubicBezTo>
                    <a:pt x="221843" y="762297"/>
                    <a:pt x="236340" y="741372"/>
                    <a:pt x="236340" y="715560"/>
                  </a:cubicBezTo>
                  <a:cubicBezTo>
                    <a:pt x="236340" y="689748"/>
                    <a:pt x="221843" y="668823"/>
                    <a:pt x="203961" y="668823"/>
                  </a:cubicBezTo>
                  <a:close/>
                  <a:moveTo>
                    <a:pt x="113959" y="145568"/>
                  </a:moveTo>
                  <a:cubicBezTo>
                    <a:pt x="88320" y="145568"/>
                    <a:pt x="67535" y="166353"/>
                    <a:pt x="67535" y="191992"/>
                  </a:cubicBezTo>
                  <a:lnTo>
                    <a:pt x="67535" y="595555"/>
                  </a:lnTo>
                  <a:cubicBezTo>
                    <a:pt x="67535" y="621194"/>
                    <a:pt x="88320" y="641979"/>
                    <a:pt x="113959" y="641979"/>
                  </a:cubicBezTo>
                  <a:lnTo>
                    <a:pt x="299650" y="641979"/>
                  </a:lnTo>
                  <a:cubicBezTo>
                    <a:pt x="325289" y="641979"/>
                    <a:pt x="346074" y="621194"/>
                    <a:pt x="346074" y="595555"/>
                  </a:cubicBezTo>
                  <a:lnTo>
                    <a:pt x="346074" y="191992"/>
                  </a:lnTo>
                  <a:cubicBezTo>
                    <a:pt x="346074" y="166353"/>
                    <a:pt x="325289" y="145568"/>
                    <a:pt x="299650" y="145568"/>
                  </a:cubicBezTo>
                  <a:close/>
                  <a:moveTo>
                    <a:pt x="132063" y="52873"/>
                  </a:moveTo>
                  <a:lnTo>
                    <a:pt x="132063" y="73631"/>
                  </a:lnTo>
                  <a:lnTo>
                    <a:pt x="273393" y="73631"/>
                  </a:lnTo>
                  <a:lnTo>
                    <a:pt x="273393" y="52873"/>
                  </a:lnTo>
                  <a:close/>
                  <a:moveTo>
                    <a:pt x="69324" y="0"/>
                  </a:moveTo>
                  <a:lnTo>
                    <a:pt x="346610" y="0"/>
                  </a:lnTo>
                  <a:cubicBezTo>
                    <a:pt x="384897" y="0"/>
                    <a:pt x="415934" y="31037"/>
                    <a:pt x="415934" y="69324"/>
                  </a:cubicBezTo>
                  <a:lnTo>
                    <a:pt x="415934" y="698874"/>
                  </a:lnTo>
                  <a:cubicBezTo>
                    <a:pt x="415934" y="737161"/>
                    <a:pt x="384897" y="768198"/>
                    <a:pt x="346610" y="768198"/>
                  </a:cubicBezTo>
                  <a:lnTo>
                    <a:pt x="69324" y="768198"/>
                  </a:lnTo>
                  <a:cubicBezTo>
                    <a:pt x="31037" y="768198"/>
                    <a:pt x="0" y="737161"/>
                    <a:pt x="0" y="698874"/>
                  </a:cubicBezTo>
                  <a:lnTo>
                    <a:pt x="0" y="69324"/>
                  </a:lnTo>
                  <a:cubicBezTo>
                    <a:pt x="0" y="31037"/>
                    <a:pt x="31037" y="0"/>
                    <a:pt x="69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2" name="Group 8"/>
            <p:cNvGrpSpPr/>
            <p:nvPr/>
          </p:nvGrpSpPr>
          <p:grpSpPr>
            <a:xfrm>
              <a:off x="4029562" y="1229408"/>
              <a:ext cx="1580496" cy="1833375"/>
              <a:chOff x="3016468" y="851654"/>
              <a:chExt cx="1277003" cy="1481324"/>
            </a:xfrm>
          </p:grpSpPr>
          <p:sp>
            <p:nvSpPr>
              <p:cNvPr id="33" name="Hexagon 9"/>
              <p:cNvSpPr/>
              <p:nvPr/>
            </p:nvSpPr>
            <p:spPr>
              <a:xfrm rot="16200000">
                <a:off x="2914308" y="953814"/>
                <a:ext cx="1481324" cy="1277003"/>
              </a:xfrm>
              <a:prstGeom prst="hexagon">
                <a:avLst/>
              </a:prstGeom>
              <a:solidFill>
                <a:schemeClr val="accent4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Hexagon 10"/>
              <p:cNvSpPr/>
              <p:nvPr/>
            </p:nvSpPr>
            <p:spPr>
              <a:xfrm rot="16200000">
                <a:off x="3069753" y="1087819"/>
                <a:ext cx="1170432" cy="1008993"/>
              </a:xfrm>
              <a:prstGeom prst="hexagon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>
              <a:off x="4039639" y="2667659"/>
              <a:ext cx="1560343" cy="770737"/>
            </a:xfrm>
            <a:prstGeom prst="line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32"/>
            <p:cNvSpPr/>
            <p:nvPr/>
          </p:nvSpPr>
          <p:spPr>
            <a:xfrm flipH="1">
              <a:off x="4472021" y="1907769"/>
              <a:ext cx="695578" cy="480316"/>
            </a:xfrm>
            <a:custGeom>
              <a:avLst/>
              <a:gdLst>
                <a:gd name="connsiteX0" fmla="*/ 183422 w 289670"/>
                <a:gd name="connsiteY0" fmla="*/ 182398 h 200025"/>
                <a:gd name="connsiteX1" fmla="*/ 183422 w 289670"/>
                <a:gd name="connsiteY1" fmla="*/ 193760 h 200025"/>
                <a:gd name="connsiteX2" fmla="*/ 106248 w 289670"/>
                <a:gd name="connsiteY2" fmla="*/ 193760 h 200025"/>
                <a:gd name="connsiteX3" fmla="*/ 106248 w 289670"/>
                <a:gd name="connsiteY3" fmla="*/ 182398 h 200025"/>
                <a:gd name="connsiteX4" fmla="*/ 289670 w 289670"/>
                <a:gd name="connsiteY4" fmla="*/ 176133 h 200025"/>
                <a:gd name="connsiteX5" fmla="*/ 0 w 289670"/>
                <a:gd name="connsiteY5" fmla="*/ 176133 h 200025"/>
                <a:gd name="connsiteX6" fmla="*/ 0 w 289670"/>
                <a:gd name="connsiteY6" fmla="*/ 187830 h 200025"/>
                <a:gd name="connsiteX7" fmla="*/ 9305 w 289670"/>
                <a:gd name="connsiteY7" fmla="*/ 200025 h 200025"/>
                <a:gd name="connsiteX8" fmla="*/ 280365 w 289670"/>
                <a:gd name="connsiteY8" fmla="*/ 200025 h 200025"/>
                <a:gd name="connsiteX9" fmla="*/ 289670 w 289670"/>
                <a:gd name="connsiteY9" fmla="*/ 187830 h 200025"/>
                <a:gd name="connsiteX10" fmla="*/ 226297 w 289670"/>
                <a:gd name="connsiteY10" fmla="*/ 20210 h 200025"/>
                <a:gd name="connsiteX11" fmla="*/ 226297 w 289670"/>
                <a:gd name="connsiteY11" fmla="*/ 143371 h 200025"/>
                <a:gd name="connsiteX12" fmla="*/ 63374 w 289670"/>
                <a:gd name="connsiteY12" fmla="*/ 143371 h 200025"/>
                <a:gd name="connsiteX13" fmla="*/ 63374 w 289670"/>
                <a:gd name="connsiteY13" fmla="*/ 20210 h 200025"/>
                <a:gd name="connsiteX14" fmla="*/ 223686 w 289670"/>
                <a:gd name="connsiteY14" fmla="*/ 0 h 200025"/>
                <a:gd name="connsiteX15" fmla="*/ 65985 w 289670"/>
                <a:gd name="connsiteY15" fmla="*/ 0 h 200025"/>
                <a:gd name="connsiteX16" fmla="*/ 38721 w 289670"/>
                <a:gd name="connsiteY16" fmla="*/ 27264 h 200025"/>
                <a:gd name="connsiteX17" fmla="*/ 38721 w 289670"/>
                <a:gd name="connsiteY17" fmla="*/ 136317 h 200025"/>
                <a:gd name="connsiteX18" fmla="*/ 65985 w 289670"/>
                <a:gd name="connsiteY18" fmla="*/ 163581 h 200025"/>
                <a:gd name="connsiteX19" fmla="*/ 223686 w 289670"/>
                <a:gd name="connsiteY19" fmla="*/ 163581 h 200025"/>
                <a:gd name="connsiteX20" fmla="*/ 250950 w 289670"/>
                <a:gd name="connsiteY20" fmla="*/ 136317 h 200025"/>
                <a:gd name="connsiteX21" fmla="*/ 250950 w 289670"/>
                <a:gd name="connsiteY21" fmla="*/ 27264 h 200025"/>
                <a:gd name="connsiteX22" fmla="*/ 223686 w 289670"/>
                <a:gd name="connsiteY22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670" h="200025">
                  <a:moveTo>
                    <a:pt x="183422" y="182398"/>
                  </a:moveTo>
                  <a:lnTo>
                    <a:pt x="183422" y="193760"/>
                  </a:lnTo>
                  <a:lnTo>
                    <a:pt x="106248" y="193760"/>
                  </a:lnTo>
                  <a:lnTo>
                    <a:pt x="106248" y="182398"/>
                  </a:lnTo>
                  <a:close/>
                  <a:moveTo>
                    <a:pt x="289670" y="176133"/>
                  </a:moveTo>
                  <a:lnTo>
                    <a:pt x="0" y="176133"/>
                  </a:lnTo>
                  <a:lnTo>
                    <a:pt x="0" y="187830"/>
                  </a:lnTo>
                  <a:cubicBezTo>
                    <a:pt x="0" y="194565"/>
                    <a:pt x="4166" y="200025"/>
                    <a:pt x="9305" y="200025"/>
                  </a:cubicBezTo>
                  <a:lnTo>
                    <a:pt x="280365" y="200025"/>
                  </a:lnTo>
                  <a:cubicBezTo>
                    <a:pt x="285504" y="200025"/>
                    <a:pt x="289670" y="194565"/>
                    <a:pt x="289670" y="187830"/>
                  </a:cubicBezTo>
                  <a:close/>
                  <a:moveTo>
                    <a:pt x="226297" y="20210"/>
                  </a:moveTo>
                  <a:lnTo>
                    <a:pt x="226297" y="143371"/>
                  </a:lnTo>
                  <a:lnTo>
                    <a:pt x="63374" y="143371"/>
                  </a:lnTo>
                  <a:lnTo>
                    <a:pt x="63374" y="20210"/>
                  </a:lnTo>
                  <a:close/>
                  <a:moveTo>
                    <a:pt x="223686" y="0"/>
                  </a:moveTo>
                  <a:lnTo>
                    <a:pt x="65985" y="0"/>
                  </a:lnTo>
                  <a:cubicBezTo>
                    <a:pt x="50928" y="0"/>
                    <a:pt x="38721" y="12207"/>
                    <a:pt x="38721" y="27264"/>
                  </a:cubicBezTo>
                  <a:lnTo>
                    <a:pt x="38721" y="136317"/>
                  </a:lnTo>
                  <a:cubicBezTo>
                    <a:pt x="38721" y="151374"/>
                    <a:pt x="50928" y="163581"/>
                    <a:pt x="65985" y="163581"/>
                  </a:cubicBezTo>
                  <a:lnTo>
                    <a:pt x="223686" y="163581"/>
                  </a:lnTo>
                  <a:cubicBezTo>
                    <a:pt x="238743" y="163581"/>
                    <a:pt x="250950" y="151374"/>
                    <a:pt x="250950" y="136317"/>
                  </a:cubicBezTo>
                  <a:lnTo>
                    <a:pt x="250950" y="27264"/>
                  </a:lnTo>
                  <a:cubicBezTo>
                    <a:pt x="250950" y="12207"/>
                    <a:pt x="238743" y="0"/>
                    <a:pt x="223686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5" name="Group 18"/>
            <p:cNvGrpSpPr/>
            <p:nvPr/>
          </p:nvGrpSpPr>
          <p:grpSpPr>
            <a:xfrm>
              <a:off x="9134324" y="1229406"/>
              <a:ext cx="1580496" cy="1833375"/>
              <a:chOff x="5864752" y="851653"/>
              <a:chExt cx="1277003" cy="1481324"/>
            </a:xfrm>
          </p:grpSpPr>
          <p:sp>
            <p:nvSpPr>
              <p:cNvPr id="31" name="Hexagon 19"/>
              <p:cNvSpPr/>
              <p:nvPr/>
            </p:nvSpPr>
            <p:spPr>
              <a:xfrm rot="16200000">
                <a:off x="5762592" y="953813"/>
                <a:ext cx="1481324" cy="1277003"/>
              </a:xfrm>
              <a:prstGeom prst="hexagon">
                <a:avLst/>
              </a:prstGeom>
              <a:solidFill>
                <a:schemeClr val="accent2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Hexagon 20"/>
              <p:cNvSpPr/>
              <p:nvPr/>
            </p:nvSpPr>
            <p:spPr>
              <a:xfrm rot="16200000">
                <a:off x="5918037" y="1087818"/>
                <a:ext cx="1170432" cy="1008993"/>
              </a:xfrm>
              <a:prstGeom prst="hexag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cxnSp>
          <p:nvCxnSpPr>
            <p:cNvPr id="16" name="Straight Connector 22"/>
            <p:cNvCxnSpPr/>
            <p:nvPr/>
          </p:nvCxnSpPr>
          <p:spPr>
            <a:xfrm>
              <a:off x="9160657" y="2667657"/>
              <a:ext cx="1527830" cy="770738"/>
            </a:xfrm>
            <a:prstGeom prst="lin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33"/>
            <p:cNvGrpSpPr/>
            <p:nvPr/>
          </p:nvGrpSpPr>
          <p:grpSpPr>
            <a:xfrm>
              <a:off x="9646936" y="1823103"/>
              <a:ext cx="555263" cy="554261"/>
              <a:chOff x="6681143" y="3369542"/>
              <a:chExt cx="464452" cy="463618"/>
            </a:xfrm>
            <a:noFill/>
          </p:grpSpPr>
          <p:grpSp>
            <p:nvGrpSpPr>
              <p:cNvPr id="26" name="Group 34"/>
              <p:cNvGrpSpPr/>
              <p:nvPr/>
            </p:nvGrpSpPr>
            <p:grpSpPr>
              <a:xfrm>
                <a:off x="6681143" y="3369542"/>
                <a:ext cx="462532" cy="463618"/>
                <a:chOff x="6693468" y="3360043"/>
                <a:chExt cx="661852" cy="741827"/>
              </a:xfrm>
              <a:grpFill/>
            </p:grpSpPr>
            <p:sp>
              <p:nvSpPr>
                <p:cNvPr id="28" name="Oval 36"/>
                <p:cNvSpPr/>
                <p:nvPr/>
              </p:nvSpPr>
              <p:spPr>
                <a:xfrm>
                  <a:off x="7078139" y="3360043"/>
                  <a:ext cx="117654" cy="250165"/>
                </a:xfrm>
                <a:prstGeom prst="ellipse">
                  <a:avLst/>
                </a:prstGeom>
                <a:grpFill/>
                <a:ln w="222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Flowchart: Process 37"/>
                <p:cNvSpPr/>
                <p:nvPr/>
              </p:nvSpPr>
              <p:spPr>
                <a:xfrm>
                  <a:off x="6693468" y="3545037"/>
                  <a:ext cx="661852" cy="556833"/>
                </a:xfrm>
                <a:prstGeom prst="flowChartProcess">
                  <a:avLst/>
                </a:prstGeom>
                <a:grpFill/>
                <a:ln w="222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Oval 38"/>
                <p:cNvSpPr/>
                <p:nvPr/>
              </p:nvSpPr>
              <p:spPr>
                <a:xfrm>
                  <a:off x="6827967" y="3362094"/>
                  <a:ext cx="117654" cy="250165"/>
                </a:xfrm>
                <a:prstGeom prst="ellipse">
                  <a:avLst/>
                </a:prstGeom>
                <a:grpFill/>
                <a:ln w="222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Rectangle 35"/>
              <p:cNvSpPr/>
              <p:nvPr/>
            </p:nvSpPr>
            <p:spPr>
              <a:xfrm>
                <a:off x="6682735" y="3491331"/>
                <a:ext cx="462860" cy="618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Group 13"/>
            <p:cNvGrpSpPr/>
            <p:nvPr/>
          </p:nvGrpSpPr>
          <p:grpSpPr>
            <a:xfrm>
              <a:off x="6581943" y="1229408"/>
              <a:ext cx="1580496" cy="1833375"/>
              <a:chOff x="4453745" y="851654"/>
              <a:chExt cx="1277003" cy="1481324"/>
            </a:xfrm>
          </p:grpSpPr>
          <p:sp>
            <p:nvSpPr>
              <p:cNvPr id="24" name="Hexagon 14"/>
              <p:cNvSpPr/>
              <p:nvPr/>
            </p:nvSpPr>
            <p:spPr>
              <a:xfrm rot="16200000">
                <a:off x="4351585" y="953814"/>
                <a:ext cx="1481324" cy="1277003"/>
              </a:xfrm>
              <a:prstGeom prst="hexagon">
                <a:avLst/>
              </a:prstGeom>
              <a:solidFill>
                <a:schemeClr val="accent3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5" name="Hexagon 15"/>
              <p:cNvSpPr/>
              <p:nvPr/>
            </p:nvSpPr>
            <p:spPr>
              <a:xfrm rot="16200000">
                <a:off x="4507030" y="1087819"/>
                <a:ext cx="1170432" cy="1008993"/>
              </a:xfrm>
              <a:prstGeom prst="hexagon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cxnSp>
          <p:nvCxnSpPr>
            <p:cNvPr id="19" name="Straight Connector 17"/>
            <p:cNvCxnSpPr/>
            <p:nvPr/>
          </p:nvCxnSpPr>
          <p:spPr>
            <a:xfrm>
              <a:off x="6592020" y="2667659"/>
              <a:ext cx="1560343" cy="770737"/>
            </a:xfrm>
            <a:prstGeom prst="line">
              <a:avLst/>
            </a:prstGeom>
            <a:solidFill>
              <a:schemeClr val="accent3"/>
            </a:solidFill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eform: Shape 39"/>
            <p:cNvSpPr/>
            <p:nvPr/>
          </p:nvSpPr>
          <p:spPr>
            <a:xfrm rot="10800000" flipH="1">
              <a:off x="7157012" y="1789910"/>
              <a:ext cx="430359" cy="591547"/>
            </a:xfrm>
            <a:custGeom>
              <a:avLst/>
              <a:gdLst>
                <a:gd name="connsiteX0" fmla="*/ 0 w 325521"/>
                <a:gd name="connsiteY0" fmla="*/ 254724 h 447442"/>
                <a:gd name="connsiteX1" fmla="*/ 51964 w 325521"/>
                <a:gd name="connsiteY1" fmla="*/ 254724 h 447442"/>
                <a:gd name="connsiteX2" fmla="*/ 51964 w 325521"/>
                <a:gd name="connsiteY2" fmla="*/ 0 h 447442"/>
                <a:gd name="connsiteX3" fmla="*/ 51964 w 325521"/>
                <a:gd name="connsiteY3" fmla="*/ 0 h 447442"/>
                <a:gd name="connsiteX4" fmla="*/ 0 w 325521"/>
                <a:gd name="connsiteY4" fmla="*/ 0 h 447442"/>
                <a:gd name="connsiteX5" fmla="*/ 0 w 325521"/>
                <a:gd name="connsiteY5" fmla="*/ 0 h 447442"/>
                <a:gd name="connsiteX6" fmla="*/ 137214 w 325521"/>
                <a:gd name="connsiteY6" fmla="*/ 358252 h 447442"/>
                <a:gd name="connsiteX7" fmla="*/ 189179 w 325521"/>
                <a:gd name="connsiteY7" fmla="*/ 358252 h 447442"/>
                <a:gd name="connsiteX8" fmla="*/ 189179 w 325521"/>
                <a:gd name="connsiteY8" fmla="*/ 14922 h 447442"/>
                <a:gd name="connsiteX9" fmla="*/ 137214 w 325521"/>
                <a:gd name="connsiteY9" fmla="*/ 14922 h 447442"/>
                <a:gd name="connsiteX10" fmla="*/ 266073 w 325521"/>
                <a:gd name="connsiteY10" fmla="*/ 447442 h 447442"/>
                <a:gd name="connsiteX11" fmla="*/ 325521 w 325521"/>
                <a:gd name="connsiteY11" fmla="*/ 447442 h 447442"/>
                <a:gd name="connsiteX12" fmla="*/ 325521 w 325521"/>
                <a:gd name="connsiteY12" fmla="*/ 8972 h 447442"/>
                <a:gd name="connsiteX13" fmla="*/ 266073 w 325521"/>
                <a:gd name="connsiteY13" fmla="*/ 8972 h 44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5521" h="447442">
                  <a:moveTo>
                    <a:pt x="0" y="254724"/>
                  </a:moveTo>
                  <a:lnTo>
                    <a:pt x="51964" y="254724"/>
                  </a:lnTo>
                  <a:lnTo>
                    <a:pt x="51964" y="0"/>
                  </a:lnTo>
                  <a:lnTo>
                    <a:pt x="51964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137214" y="358252"/>
                  </a:moveTo>
                  <a:lnTo>
                    <a:pt x="189179" y="358252"/>
                  </a:lnTo>
                  <a:lnTo>
                    <a:pt x="189179" y="14922"/>
                  </a:lnTo>
                  <a:lnTo>
                    <a:pt x="137214" y="14922"/>
                  </a:lnTo>
                  <a:close/>
                  <a:moveTo>
                    <a:pt x="266073" y="447442"/>
                  </a:moveTo>
                  <a:lnTo>
                    <a:pt x="325521" y="447442"/>
                  </a:lnTo>
                  <a:lnTo>
                    <a:pt x="325521" y="8972"/>
                  </a:lnTo>
                  <a:lnTo>
                    <a:pt x="266073" y="8972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TextBox 51"/>
            <p:cNvSpPr txBox="1"/>
            <p:nvPr/>
          </p:nvSpPr>
          <p:spPr>
            <a:xfrm>
              <a:off x="4178791" y="3537012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2" name="TextBox 52"/>
            <p:cNvSpPr txBox="1"/>
            <p:nvPr/>
          </p:nvSpPr>
          <p:spPr>
            <a:xfrm>
              <a:off x="6722345" y="3537012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3" name="TextBox 53"/>
            <p:cNvSpPr txBox="1"/>
            <p:nvPr/>
          </p:nvSpPr>
          <p:spPr>
            <a:xfrm>
              <a:off x="9268728" y="3537012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2F4AD7F9-7329-4420-B28F-7AD3A7C2886C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764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37630" y="1363205"/>
            <a:ext cx="3076973" cy="1184795"/>
            <a:chOff x="1914121" y="1817607"/>
            <a:chExt cx="4102631" cy="1579727"/>
          </a:xfrm>
        </p:grpSpPr>
        <p:sp>
          <p:nvSpPr>
            <p:cNvPr id="32" name="矩形 31"/>
            <p:cNvSpPr/>
            <p:nvPr/>
          </p:nvSpPr>
          <p:spPr>
            <a:xfrm>
              <a:off x="3847442" y="2584804"/>
              <a:ext cx="2169310" cy="812530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3847441" y="2317519"/>
              <a:ext cx="2169310" cy="214033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 fontScale="92500" lnSpcReduction="20000"/>
            </a:bodyPr>
            <a:lstStyle/>
            <a:p>
              <a:r>
                <a:rPr lang="zh-CN" altLang="en-US" sz="1300" b="1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关键词</a:t>
              </a: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914121" y="1817607"/>
              <a:ext cx="1933319" cy="1513596"/>
              <a:chOff x="952500" y="1504503"/>
              <a:chExt cx="2733178" cy="2139804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952500" y="1504503"/>
                <a:ext cx="2139804" cy="2139804"/>
              </a:xfrm>
              <a:prstGeom prst="ellipse">
                <a:avLst/>
              </a:prstGeom>
              <a:noFill/>
              <a:ln w="76200" cap="rnd">
                <a:solidFill>
                  <a:schemeClr val="tx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1090036" y="1642039"/>
                <a:ext cx="1864732" cy="1864732"/>
              </a:xfrm>
              <a:prstGeom prst="ellipse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2707483" y="2085308"/>
                <a:ext cx="978195" cy="978195"/>
                <a:chOff x="2707483" y="2085308"/>
                <a:chExt cx="978195" cy="978195"/>
              </a:xfrm>
            </p:grpSpPr>
            <p:sp>
              <p:nvSpPr>
                <p:cNvPr id="38" name="椭圆 37"/>
                <p:cNvSpPr/>
                <p:nvPr/>
              </p:nvSpPr>
              <p:spPr>
                <a:xfrm>
                  <a:off x="2707483" y="2085308"/>
                  <a:ext cx="978195" cy="978195"/>
                </a:xfrm>
                <a:prstGeom prst="ellipse">
                  <a:avLst/>
                </a:prstGeom>
                <a:solidFill>
                  <a:schemeClr val="accent1">
                    <a:lumMod val="100000"/>
                  </a:schemeClr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任意多边形 51"/>
                <p:cNvSpPr/>
                <p:nvPr/>
              </p:nvSpPr>
              <p:spPr>
                <a:xfrm>
                  <a:off x="2920429" y="2374122"/>
                  <a:ext cx="552302" cy="400566"/>
                </a:xfrm>
                <a:custGeom>
                  <a:avLst/>
                  <a:gdLst>
                    <a:gd name="connsiteX0" fmla="*/ 85725 w 338138"/>
                    <a:gd name="connsiteY0" fmla="*/ 184150 h 245240"/>
                    <a:gd name="connsiteX1" fmla="*/ 85725 w 338138"/>
                    <a:gd name="connsiteY1" fmla="*/ 219449 h 245240"/>
                    <a:gd name="connsiteX2" fmla="*/ 119953 w 338138"/>
                    <a:gd name="connsiteY2" fmla="*/ 228600 h 245240"/>
                    <a:gd name="connsiteX3" fmla="*/ 139700 w 338138"/>
                    <a:gd name="connsiteY3" fmla="*/ 190687 h 245240"/>
                    <a:gd name="connsiteX4" fmla="*/ 85725 w 338138"/>
                    <a:gd name="connsiteY4" fmla="*/ 184150 h 245240"/>
                    <a:gd name="connsiteX5" fmla="*/ 278606 w 338138"/>
                    <a:gd name="connsiteY5" fmla="*/ 74613 h 245240"/>
                    <a:gd name="connsiteX6" fmla="*/ 276225 w 338138"/>
                    <a:gd name="connsiteY6" fmla="*/ 77183 h 245240"/>
                    <a:gd name="connsiteX7" fmla="*/ 276225 w 338138"/>
                    <a:gd name="connsiteY7" fmla="*/ 127303 h 245240"/>
                    <a:gd name="connsiteX8" fmla="*/ 278606 w 338138"/>
                    <a:gd name="connsiteY8" fmla="*/ 128588 h 245240"/>
                    <a:gd name="connsiteX9" fmla="*/ 280988 w 338138"/>
                    <a:gd name="connsiteY9" fmla="*/ 127303 h 245240"/>
                    <a:gd name="connsiteX10" fmla="*/ 280988 w 338138"/>
                    <a:gd name="connsiteY10" fmla="*/ 77183 h 245240"/>
                    <a:gd name="connsiteX11" fmla="*/ 278606 w 338138"/>
                    <a:gd name="connsiteY11" fmla="*/ 74613 h 245240"/>
                    <a:gd name="connsiteX12" fmla="*/ 319882 w 338138"/>
                    <a:gd name="connsiteY12" fmla="*/ 60325 h 245240"/>
                    <a:gd name="connsiteX13" fmla="*/ 317500 w 338138"/>
                    <a:gd name="connsiteY13" fmla="*/ 62988 h 245240"/>
                    <a:gd name="connsiteX14" fmla="*/ 317500 w 338138"/>
                    <a:gd name="connsiteY14" fmla="*/ 140212 h 245240"/>
                    <a:gd name="connsiteX15" fmla="*/ 319882 w 338138"/>
                    <a:gd name="connsiteY15" fmla="*/ 142875 h 245240"/>
                    <a:gd name="connsiteX16" fmla="*/ 322263 w 338138"/>
                    <a:gd name="connsiteY16" fmla="*/ 140212 h 245240"/>
                    <a:gd name="connsiteX17" fmla="*/ 322263 w 338138"/>
                    <a:gd name="connsiteY17" fmla="*/ 62988 h 245240"/>
                    <a:gd name="connsiteX18" fmla="*/ 319882 w 338138"/>
                    <a:gd name="connsiteY18" fmla="*/ 60325 h 245240"/>
                    <a:gd name="connsiteX19" fmla="*/ 278606 w 338138"/>
                    <a:gd name="connsiteY19" fmla="*/ 58738 h 245240"/>
                    <a:gd name="connsiteX20" fmla="*/ 296863 w 338138"/>
                    <a:gd name="connsiteY20" fmla="*/ 76922 h 245240"/>
                    <a:gd name="connsiteX21" fmla="*/ 296863 w 338138"/>
                    <a:gd name="connsiteY21" fmla="*/ 127578 h 245240"/>
                    <a:gd name="connsiteX22" fmla="*/ 278606 w 338138"/>
                    <a:gd name="connsiteY22" fmla="*/ 144463 h 245240"/>
                    <a:gd name="connsiteX23" fmla="*/ 260350 w 338138"/>
                    <a:gd name="connsiteY23" fmla="*/ 127578 h 245240"/>
                    <a:gd name="connsiteX24" fmla="*/ 260350 w 338138"/>
                    <a:gd name="connsiteY24" fmla="*/ 76922 h 245240"/>
                    <a:gd name="connsiteX25" fmla="*/ 278606 w 338138"/>
                    <a:gd name="connsiteY25" fmla="*/ 58738 h 245240"/>
                    <a:gd name="connsiteX26" fmla="*/ 319882 w 338138"/>
                    <a:gd name="connsiteY26" fmla="*/ 44450 h 245240"/>
                    <a:gd name="connsiteX27" fmla="*/ 338138 w 338138"/>
                    <a:gd name="connsiteY27" fmla="*/ 63057 h 245240"/>
                    <a:gd name="connsiteX28" fmla="*/ 338138 w 338138"/>
                    <a:gd name="connsiteY28" fmla="*/ 140143 h 245240"/>
                    <a:gd name="connsiteX29" fmla="*/ 319882 w 338138"/>
                    <a:gd name="connsiteY29" fmla="*/ 158750 h 245240"/>
                    <a:gd name="connsiteX30" fmla="*/ 301625 w 338138"/>
                    <a:gd name="connsiteY30" fmla="*/ 140143 h 245240"/>
                    <a:gd name="connsiteX31" fmla="*/ 301625 w 338138"/>
                    <a:gd name="connsiteY31" fmla="*/ 63057 h 245240"/>
                    <a:gd name="connsiteX32" fmla="*/ 319882 w 338138"/>
                    <a:gd name="connsiteY32" fmla="*/ 44450 h 245240"/>
                    <a:gd name="connsiteX33" fmla="*/ 98954 w 338138"/>
                    <a:gd name="connsiteY33" fmla="*/ 44450 h 245240"/>
                    <a:gd name="connsiteX34" fmla="*/ 107950 w 338138"/>
                    <a:gd name="connsiteY34" fmla="*/ 52510 h 245240"/>
                    <a:gd name="connsiteX35" fmla="*/ 100239 w 338138"/>
                    <a:gd name="connsiteY35" fmla="*/ 60570 h 245240"/>
                    <a:gd name="connsiteX36" fmla="*/ 89958 w 338138"/>
                    <a:gd name="connsiteY36" fmla="*/ 61913 h 245240"/>
                    <a:gd name="connsiteX37" fmla="*/ 88673 w 338138"/>
                    <a:gd name="connsiteY37" fmla="*/ 61913 h 245240"/>
                    <a:gd name="connsiteX38" fmla="*/ 80962 w 338138"/>
                    <a:gd name="connsiteY38" fmla="*/ 55196 h 245240"/>
                    <a:gd name="connsiteX39" fmla="*/ 87387 w 338138"/>
                    <a:gd name="connsiteY39" fmla="*/ 45793 h 245240"/>
                    <a:gd name="connsiteX40" fmla="*/ 98954 w 338138"/>
                    <a:gd name="connsiteY40" fmla="*/ 44450 h 245240"/>
                    <a:gd name="connsiteX41" fmla="*/ 42863 w 338138"/>
                    <a:gd name="connsiteY41" fmla="*/ 41275 h 245240"/>
                    <a:gd name="connsiteX42" fmla="*/ 15875 w 338138"/>
                    <a:gd name="connsiteY42" fmla="*/ 74135 h 245240"/>
                    <a:gd name="connsiteX43" fmla="*/ 15875 w 338138"/>
                    <a:gd name="connsiteY43" fmla="*/ 130654 h 245240"/>
                    <a:gd name="connsiteX44" fmla="*/ 42863 w 338138"/>
                    <a:gd name="connsiteY44" fmla="*/ 163513 h 245240"/>
                    <a:gd name="connsiteX45" fmla="*/ 178233 w 338138"/>
                    <a:gd name="connsiteY45" fmla="*/ 36513 h 245240"/>
                    <a:gd name="connsiteX46" fmla="*/ 187325 w 338138"/>
                    <a:gd name="connsiteY46" fmla="*/ 44357 h 245240"/>
                    <a:gd name="connsiteX47" fmla="*/ 179532 w 338138"/>
                    <a:gd name="connsiteY47" fmla="*/ 52201 h 245240"/>
                    <a:gd name="connsiteX48" fmla="*/ 124979 w 338138"/>
                    <a:gd name="connsiteY48" fmla="*/ 58738 h 245240"/>
                    <a:gd name="connsiteX49" fmla="*/ 123680 w 338138"/>
                    <a:gd name="connsiteY49" fmla="*/ 58738 h 245240"/>
                    <a:gd name="connsiteX50" fmla="*/ 115887 w 338138"/>
                    <a:gd name="connsiteY50" fmla="*/ 52201 h 245240"/>
                    <a:gd name="connsiteX51" fmla="*/ 123680 w 338138"/>
                    <a:gd name="connsiteY51" fmla="*/ 43050 h 245240"/>
                    <a:gd name="connsiteX52" fmla="*/ 178233 w 338138"/>
                    <a:gd name="connsiteY52" fmla="*/ 36513 h 245240"/>
                    <a:gd name="connsiteX53" fmla="*/ 239712 w 338138"/>
                    <a:gd name="connsiteY53" fmla="*/ 17463 h 245240"/>
                    <a:gd name="connsiteX54" fmla="*/ 58737 w 338138"/>
                    <a:gd name="connsiteY54" fmla="*/ 38100 h 245240"/>
                    <a:gd name="connsiteX55" fmla="*/ 58737 w 338138"/>
                    <a:gd name="connsiteY55" fmla="*/ 165101 h 245240"/>
                    <a:gd name="connsiteX56" fmla="*/ 239712 w 338138"/>
                    <a:gd name="connsiteY56" fmla="*/ 187326 h 245240"/>
                    <a:gd name="connsiteX57" fmla="*/ 246318 w 338138"/>
                    <a:gd name="connsiteY57" fmla="*/ 0 h 245240"/>
                    <a:gd name="connsiteX58" fmla="*/ 255588 w 338138"/>
                    <a:gd name="connsiteY58" fmla="*/ 7895 h 245240"/>
                    <a:gd name="connsiteX59" fmla="*/ 255588 w 338138"/>
                    <a:gd name="connsiteY59" fmla="*/ 194745 h 245240"/>
                    <a:gd name="connsiteX60" fmla="*/ 246318 w 338138"/>
                    <a:gd name="connsiteY60" fmla="*/ 202640 h 245240"/>
                    <a:gd name="connsiteX61" fmla="*/ 157590 w 338138"/>
                    <a:gd name="connsiteY61" fmla="*/ 192114 h 245240"/>
                    <a:gd name="connsiteX62" fmla="*/ 132429 w 338138"/>
                    <a:gd name="connsiteY62" fmla="*/ 240800 h 245240"/>
                    <a:gd name="connsiteX63" fmla="*/ 123159 w 338138"/>
                    <a:gd name="connsiteY63" fmla="*/ 244747 h 245240"/>
                    <a:gd name="connsiteX64" fmla="*/ 75484 w 338138"/>
                    <a:gd name="connsiteY64" fmla="*/ 232905 h 245240"/>
                    <a:gd name="connsiteX65" fmla="*/ 70187 w 338138"/>
                    <a:gd name="connsiteY65" fmla="*/ 225010 h 245240"/>
                    <a:gd name="connsiteX66" fmla="*/ 70187 w 338138"/>
                    <a:gd name="connsiteY66" fmla="*/ 181587 h 245240"/>
                    <a:gd name="connsiteX67" fmla="*/ 43701 w 338138"/>
                    <a:gd name="connsiteY67" fmla="*/ 178955 h 245240"/>
                    <a:gd name="connsiteX68" fmla="*/ 0 w 338138"/>
                    <a:gd name="connsiteY68" fmla="*/ 130269 h 245240"/>
                    <a:gd name="connsiteX69" fmla="*/ 0 w 338138"/>
                    <a:gd name="connsiteY69" fmla="*/ 73688 h 245240"/>
                    <a:gd name="connsiteX70" fmla="*/ 43701 w 338138"/>
                    <a:gd name="connsiteY70" fmla="*/ 23685 h 245240"/>
                    <a:gd name="connsiteX71" fmla="*/ 246318 w 338138"/>
                    <a:gd name="connsiteY71" fmla="*/ 0 h 24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338138" h="245240">
                      <a:moveTo>
                        <a:pt x="85725" y="184150"/>
                      </a:moveTo>
                      <a:cubicBezTo>
                        <a:pt x="85725" y="184150"/>
                        <a:pt x="85725" y="184150"/>
                        <a:pt x="85725" y="219449"/>
                      </a:cubicBezTo>
                      <a:cubicBezTo>
                        <a:pt x="85725" y="219449"/>
                        <a:pt x="85725" y="219449"/>
                        <a:pt x="119953" y="228600"/>
                      </a:cubicBezTo>
                      <a:lnTo>
                        <a:pt x="139700" y="190687"/>
                      </a:lnTo>
                      <a:cubicBezTo>
                        <a:pt x="129168" y="189380"/>
                        <a:pt x="96256" y="185458"/>
                        <a:pt x="85725" y="184150"/>
                      </a:cubicBezTo>
                      <a:close/>
                      <a:moveTo>
                        <a:pt x="278606" y="74613"/>
                      </a:moveTo>
                      <a:cubicBezTo>
                        <a:pt x="277416" y="74613"/>
                        <a:pt x="276225" y="75898"/>
                        <a:pt x="276225" y="77183"/>
                      </a:cubicBezTo>
                      <a:cubicBezTo>
                        <a:pt x="276225" y="77183"/>
                        <a:pt x="276225" y="77183"/>
                        <a:pt x="276225" y="127303"/>
                      </a:cubicBezTo>
                      <a:cubicBezTo>
                        <a:pt x="276225" y="128588"/>
                        <a:pt x="277416" y="128588"/>
                        <a:pt x="278606" y="128588"/>
                      </a:cubicBezTo>
                      <a:cubicBezTo>
                        <a:pt x="279797" y="128588"/>
                        <a:pt x="280988" y="128588"/>
                        <a:pt x="280988" y="127303"/>
                      </a:cubicBezTo>
                      <a:lnTo>
                        <a:pt x="280988" y="77183"/>
                      </a:lnTo>
                      <a:cubicBezTo>
                        <a:pt x="280988" y="75898"/>
                        <a:pt x="279797" y="74613"/>
                        <a:pt x="278606" y="74613"/>
                      </a:cubicBezTo>
                      <a:close/>
                      <a:moveTo>
                        <a:pt x="319882" y="60325"/>
                      </a:moveTo>
                      <a:cubicBezTo>
                        <a:pt x="318691" y="60325"/>
                        <a:pt x="317500" y="61657"/>
                        <a:pt x="317500" y="62988"/>
                      </a:cubicBezTo>
                      <a:cubicBezTo>
                        <a:pt x="317500" y="62988"/>
                        <a:pt x="317500" y="62988"/>
                        <a:pt x="317500" y="140212"/>
                      </a:cubicBezTo>
                      <a:cubicBezTo>
                        <a:pt x="317500" y="142875"/>
                        <a:pt x="318691" y="142875"/>
                        <a:pt x="319882" y="142875"/>
                      </a:cubicBezTo>
                      <a:cubicBezTo>
                        <a:pt x="321072" y="142875"/>
                        <a:pt x="322263" y="142875"/>
                        <a:pt x="322263" y="140212"/>
                      </a:cubicBezTo>
                      <a:lnTo>
                        <a:pt x="322263" y="62988"/>
                      </a:lnTo>
                      <a:cubicBezTo>
                        <a:pt x="322263" y="61657"/>
                        <a:pt x="321072" y="60325"/>
                        <a:pt x="319882" y="60325"/>
                      </a:cubicBezTo>
                      <a:close/>
                      <a:moveTo>
                        <a:pt x="278606" y="58738"/>
                      </a:moveTo>
                      <a:cubicBezTo>
                        <a:pt x="287735" y="58738"/>
                        <a:pt x="296863" y="66531"/>
                        <a:pt x="296863" y="76922"/>
                      </a:cubicBezTo>
                      <a:cubicBezTo>
                        <a:pt x="296863" y="76922"/>
                        <a:pt x="296863" y="76922"/>
                        <a:pt x="296863" y="127578"/>
                      </a:cubicBezTo>
                      <a:cubicBezTo>
                        <a:pt x="296863" y="136670"/>
                        <a:pt x="287735" y="144463"/>
                        <a:pt x="278606" y="144463"/>
                      </a:cubicBezTo>
                      <a:cubicBezTo>
                        <a:pt x="268174" y="144463"/>
                        <a:pt x="260350" y="136670"/>
                        <a:pt x="260350" y="127578"/>
                      </a:cubicBezTo>
                      <a:cubicBezTo>
                        <a:pt x="260350" y="127578"/>
                        <a:pt x="260350" y="127578"/>
                        <a:pt x="260350" y="76922"/>
                      </a:cubicBezTo>
                      <a:cubicBezTo>
                        <a:pt x="260350" y="66531"/>
                        <a:pt x="268174" y="58738"/>
                        <a:pt x="278606" y="58738"/>
                      </a:cubicBezTo>
                      <a:close/>
                      <a:moveTo>
                        <a:pt x="319882" y="44450"/>
                      </a:moveTo>
                      <a:cubicBezTo>
                        <a:pt x="330314" y="44450"/>
                        <a:pt x="338138" y="53753"/>
                        <a:pt x="338138" y="63057"/>
                      </a:cubicBezTo>
                      <a:cubicBezTo>
                        <a:pt x="338138" y="63057"/>
                        <a:pt x="338138" y="63057"/>
                        <a:pt x="338138" y="140143"/>
                      </a:cubicBezTo>
                      <a:cubicBezTo>
                        <a:pt x="338138" y="150776"/>
                        <a:pt x="330314" y="158750"/>
                        <a:pt x="319882" y="158750"/>
                      </a:cubicBezTo>
                      <a:cubicBezTo>
                        <a:pt x="310753" y="158750"/>
                        <a:pt x="301625" y="150776"/>
                        <a:pt x="301625" y="140143"/>
                      </a:cubicBezTo>
                      <a:cubicBezTo>
                        <a:pt x="301625" y="140143"/>
                        <a:pt x="301625" y="140143"/>
                        <a:pt x="301625" y="63057"/>
                      </a:cubicBezTo>
                      <a:cubicBezTo>
                        <a:pt x="301625" y="53753"/>
                        <a:pt x="310753" y="44450"/>
                        <a:pt x="319882" y="44450"/>
                      </a:cubicBezTo>
                      <a:close/>
                      <a:moveTo>
                        <a:pt x="98954" y="44450"/>
                      </a:moveTo>
                      <a:cubicBezTo>
                        <a:pt x="102809" y="44450"/>
                        <a:pt x="106665" y="47136"/>
                        <a:pt x="107950" y="52510"/>
                      </a:cubicBezTo>
                      <a:cubicBezTo>
                        <a:pt x="107950" y="56540"/>
                        <a:pt x="105379" y="60570"/>
                        <a:pt x="100239" y="60570"/>
                      </a:cubicBezTo>
                      <a:cubicBezTo>
                        <a:pt x="100239" y="60570"/>
                        <a:pt x="100239" y="60570"/>
                        <a:pt x="89958" y="61913"/>
                      </a:cubicBezTo>
                      <a:cubicBezTo>
                        <a:pt x="89958" y="61913"/>
                        <a:pt x="88673" y="61913"/>
                        <a:pt x="88673" y="61913"/>
                      </a:cubicBezTo>
                      <a:cubicBezTo>
                        <a:pt x="84817" y="61913"/>
                        <a:pt x="82247" y="59226"/>
                        <a:pt x="80962" y="55196"/>
                      </a:cubicBezTo>
                      <a:cubicBezTo>
                        <a:pt x="80962" y="51166"/>
                        <a:pt x="83532" y="47136"/>
                        <a:pt x="87387" y="45793"/>
                      </a:cubicBezTo>
                      <a:cubicBezTo>
                        <a:pt x="87387" y="45793"/>
                        <a:pt x="87387" y="45793"/>
                        <a:pt x="98954" y="44450"/>
                      </a:cubicBezTo>
                      <a:close/>
                      <a:moveTo>
                        <a:pt x="42863" y="41275"/>
                      </a:moveTo>
                      <a:cubicBezTo>
                        <a:pt x="28019" y="43904"/>
                        <a:pt x="15875" y="58362"/>
                        <a:pt x="15875" y="74135"/>
                      </a:cubicBezTo>
                      <a:cubicBezTo>
                        <a:pt x="15875" y="74135"/>
                        <a:pt x="15875" y="74135"/>
                        <a:pt x="15875" y="130654"/>
                      </a:cubicBezTo>
                      <a:cubicBezTo>
                        <a:pt x="15875" y="146426"/>
                        <a:pt x="28019" y="159570"/>
                        <a:pt x="42863" y="163513"/>
                      </a:cubicBezTo>
                      <a:close/>
                      <a:moveTo>
                        <a:pt x="178233" y="36513"/>
                      </a:moveTo>
                      <a:cubicBezTo>
                        <a:pt x="182129" y="36513"/>
                        <a:pt x="186026" y="39127"/>
                        <a:pt x="187325" y="44357"/>
                      </a:cubicBezTo>
                      <a:cubicBezTo>
                        <a:pt x="187325" y="48279"/>
                        <a:pt x="184727" y="52201"/>
                        <a:pt x="179532" y="52201"/>
                      </a:cubicBezTo>
                      <a:cubicBezTo>
                        <a:pt x="179532" y="52201"/>
                        <a:pt x="179532" y="52201"/>
                        <a:pt x="124979" y="58738"/>
                      </a:cubicBezTo>
                      <a:cubicBezTo>
                        <a:pt x="124979" y="58738"/>
                        <a:pt x="124979" y="58738"/>
                        <a:pt x="123680" y="58738"/>
                      </a:cubicBezTo>
                      <a:cubicBezTo>
                        <a:pt x="119783" y="58738"/>
                        <a:pt x="117186" y="56123"/>
                        <a:pt x="115887" y="52201"/>
                      </a:cubicBezTo>
                      <a:cubicBezTo>
                        <a:pt x="115887" y="48279"/>
                        <a:pt x="118484" y="44357"/>
                        <a:pt x="123680" y="43050"/>
                      </a:cubicBezTo>
                      <a:cubicBezTo>
                        <a:pt x="123680" y="43050"/>
                        <a:pt x="123680" y="43050"/>
                        <a:pt x="178233" y="36513"/>
                      </a:cubicBezTo>
                      <a:close/>
                      <a:moveTo>
                        <a:pt x="239712" y="17463"/>
                      </a:moveTo>
                      <a:lnTo>
                        <a:pt x="58737" y="38100"/>
                      </a:lnTo>
                      <a:lnTo>
                        <a:pt x="58737" y="165101"/>
                      </a:lnTo>
                      <a:lnTo>
                        <a:pt x="239712" y="187326"/>
                      </a:lnTo>
                      <a:close/>
                      <a:moveTo>
                        <a:pt x="246318" y="0"/>
                      </a:moveTo>
                      <a:cubicBezTo>
                        <a:pt x="251615" y="0"/>
                        <a:pt x="255588" y="3947"/>
                        <a:pt x="255588" y="7895"/>
                      </a:cubicBezTo>
                      <a:cubicBezTo>
                        <a:pt x="255588" y="7895"/>
                        <a:pt x="255588" y="7895"/>
                        <a:pt x="255588" y="194745"/>
                      </a:cubicBezTo>
                      <a:cubicBezTo>
                        <a:pt x="255588" y="200009"/>
                        <a:pt x="251615" y="203956"/>
                        <a:pt x="246318" y="202640"/>
                      </a:cubicBezTo>
                      <a:cubicBezTo>
                        <a:pt x="246318" y="202640"/>
                        <a:pt x="246318" y="202640"/>
                        <a:pt x="157590" y="192114"/>
                      </a:cubicBezTo>
                      <a:cubicBezTo>
                        <a:pt x="157590" y="192114"/>
                        <a:pt x="157590" y="192114"/>
                        <a:pt x="132429" y="240800"/>
                      </a:cubicBezTo>
                      <a:cubicBezTo>
                        <a:pt x="129780" y="244747"/>
                        <a:pt x="125807" y="246063"/>
                        <a:pt x="123159" y="244747"/>
                      </a:cubicBezTo>
                      <a:cubicBezTo>
                        <a:pt x="123159" y="244747"/>
                        <a:pt x="123159" y="244747"/>
                        <a:pt x="75484" y="232905"/>
                      </a:cubicBezTo>
                      <a:cubicBezTo>
                        <a:pt x="72836" y="232905"/>
                        <a:pt x="70187" y="228957"/>
                        <a:pt x="70187" y="225010"/>
                      </a:cubicBezTo>
                      <a:cubicBezTo>
                        <a:pt x="70187" y="225010"/>
                        <a:pt x="70187" y="225010"/>
                        <a:pt x="70187" y="181587"/>
                      </a:cubicBezTo>
                      <a:cubicBezTo>
                        <a:pt x="45026" y="178955"/>
                        <a:pt x="48998" y="180271"/>
                        <a:pt x="43701" y="178955"/>
                      </a:cubicBezTo>
                      <a:cubicBezTo>
                        <a:pt x="18540" y="176323"/>
                        <a:pt x="0" y="155270"/>
                        <a:pt x="0" y="130269"/>
                      </a:cubicBezTo>
                      <a:cubicBezTo>
                        <a:pt x="0" y="130269"/>
                        <a:pt x="0" y="130269"/>
                        <a:pt x="0" y="73688"/>
                      </a:cubicBezTo>
                      <a:cubicBezTo>
                        <a:pt x="0" y="48686"/>
                        <a:pt x="18540" y="27632"/>
                        <a:pt x="43701" y="23685"/>
                      </a:cubicBezTo>
                      <a:cubicBezTo>
                        <a:pt x="52971" y="23685"/>
                        <a:pt x="239696" y="1316"/>
                        <a:pt x="24631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100000"/>
                  </a:schemeClr>
                </a:solidFill>
                <a:ln w="762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76200" cap="flat" cmpd="sng" algn="ctr">
                      <a:solidFill>
                        <a:schemeClr val="bg1"/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5" name="组合 4"/>
          <p:cNvGrpSpPr/>
          <p:nvPr/>
        </p:nvGrpSpPr>
        <p:grpSpPr>
          <a:xfrm>
            <a:off x="1337630" y="3268969"/>
            <a:ext cx="3076973" cy="1184795"/>
            <a:chOff x="1914121" y="4358625"/>
            <a:chExt cx="4102631" cy="1579727"/>
          </a:xfrm>
        </p:grpSpPr>
        <p:sp>
          <p:nvSpPr>
            <p:cNvPr id="24" name="矩形 23"/>
            <p:cNvSpPr/>
            <p:nvPr/>
          </p:nvSpPr>
          <p:spPr>
            <a:xfrm>
              <a:off x="3847442" y="5125822"/>
              <a:ext cx="2169310" cy="812530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3847441" y="4858537"/>
              <a:ext cx="2169310" cy="214033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 fontScale="92500" lnSpcReduction="20000"/>
            </a:bodyPr>
            <a:lstStyle/>
            <a:p>
              <a:r>
                <a:rPr lang="zh-CN" altLang="en-US" sz="1300" b="1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关键词</a:t>
              </a: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914121" y="4358625"/>
              <a:ext cx="1933319" cy="1513596"/>
              <a:chOff x="952500" y="4045521"/>
              <a:chExt cx="2733178" cy="2139804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952500" y="4045521"/>
                <a:ext cx="2139804" cy="2139804"/>
              </a:xfrm>
              <a:prstGeom prst="ellipse">
                <a:avLst/>
              </a:prstGeom>
              <a:noFill/>
              <a:ln w="76200" cap="rnd">
                <a:solidFill>
                  <a:schemeClr val="tx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1090036" y="4183057"/>
                <a:ext cx="1864732" cy="1864732"/>
              </a:xfrm>
              <a:prstGeom prst="ellipse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2707483" y="4626326"/>
                <a:ext cx="978195" cy="978195"/>
                <a:chOff x="2707483" y="4626326"/>
                <a:chExt cx="978195" cy="978195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2707483" y="4626326"/>
                  <a:ext cx="978195" cy="978195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52"/>
                <p:cNvSpPr/>
                <p:nvPr/>
              </p:nvSpPr>
              <p:spPr>
                <a:xfrm>
                  <a:off x="2920429" y="4839272"/>
                  <a:ext cx="552302" cy="552302"/>
                </a:xfrm>
                <a:custGeom>
                  <a:avLst/>
                  <a:gdLst>
                    <a:gd name="connsiteX0" fmla="*/ 71839 w 334963"/>
                    <a:gd name="connsiteY0" fmla="*/ 306388 h 334963"/>
                    <a:gd name="connsiteX1" fmla="*/ 263123 w 334963"/>
                    <a:gd name="connsiteY1" fmla="*/ 306388 h 334963"/>
                    <a:gd name="connsiteX2" fmla="*/ 276225 w 334963"/>
                    <a:gd name="connsiteY2" fmla="*/ 321356 h 334963"/>
                    <a:gd name="connsiteX3" fmla="*/ 263123 w 334963"/>
                    <a:gd name="connsiteY3" fmla="*/ 334963 h 334963"/>
                    <a:gd name="connsiteX4" fmla="*/ 71839 w 334963"/>
                    <a:gd name="connsiteY4" fmla="*/ 334963 h 334963"/>
                    <a:gd name="connsiteX5" fmla="*/ 58737 w 334963"/>
                    <a:gd name="connsiteY5" fmla="*/ 321356 h 334963"/>
                    <a:gd name="connsiteX6" fmla="*/ 71839 w 334963"/>
                    <a:gd name="connsiteY6" fmla="*/ 306388 h 334963"/>
                    <a:gd name="connsiteX7" fmla="*/ 85725 w 334963"/>
                    <a:gd name="connsiteY7" fmla="*/ 153988 h 334963"/>
                    <a:gd name="connsiteX8" fmla="*/ 85725 w 334963"/>
                    <a:gd name="connsiteY8" fmla="*/ 252413 h 334963"/>
                    <a:gd name="connsiteX9" fmla="*/ 249238 w 334963"/>
                    <a:gd name="connsiteY9" fmla="*/ 252413 h 334963"/>
                    <a:gd name="connsiteX10" fmla="*/ 249238 w 334963"/>
                    <a:gd name="connsiteY10" fmla="*/ 153988 h 334963"/>
                    <a:gd name="connsiteX11" fmla="*/ 166687 w 334963"/>
                    <a:gd name="connsiteY11" fmla="*/ 28575 h 334963"/>
                    <a:gd name="connsiteX12" fmla="*/ 77068 w 334963"/>
                    <a:gd name="connsiteY12" fmla="*/ 90238 h 334963"/>
                    <a:gd name="connsiteX13" fmla="*/ 66525 w 334963"/>
                    <a:gd name="connsiteY13" fmla="*/ 100734 h 334963"/>
                    <a:gd name="connsiteX14" fmla="*/ 26987 w 334963"/>
                    <a:gd name="connsiteY14" fmla="*/ 145341 h 334963"/>
                    <a:gd name="connsiteX15" fmla="*/ 57299 w 334963"/>
                    <a:gd name="connsiteY15" fmla="*/ 187325 h 334963"/>
                    <a:gd name="connsiteX16" fmla="*/ 57299 w 334963"/>
                    <a:gd name="connsiteY16" fmla="*/ 140093 h 334963"/>
                    <a:gd name="connsiteX17" fmla="*/ 70479 w 334963"/>
                    <a:gd name="connsiteY17" fmla="*/ 125662 h 334963"/>
                    <a:gd name="connsiteX18" fmla="*/ 262896 w 334963"/>
                    <a:gd name="connsiteY18" fmla="*/ 125662 h 334963"/>
                    <a:gd name="connsiteX19" fmla="*/ 276075 w 334963"/>
                    <a:gd name="connsiteY19" fmla="*/ 140093 h 334963"/>
                    <a:gd name="connsiteX20" fmla="*/ 276075 w 334963"/>
                    <a:gd name="connsiteY20" fmla="*/ 187325 h 334963"/>
                    <a:gd name="connsiteX21" fmla="*/ 306387 w 334963"/>
                    <a:gd name="connsiteY21" fmla="*/ 145341 h 334963"/>
                    <a:gd name="connsiteX22" fmla="*/ 266849 w 334963"/>
                    <a:gd name="connsiteY22" fmla="*/ 100734 h 334963"/>
                    <a:gd name="connsiteX23" fmla="*/ 256306 w 334963"/>
                    <a:gd name="connsiteY23" fmla="*/ 90238 h 334963"/>
                    <a:gd name="connsiteX24" fmla="*/ 166687 w 334963"/>
                    <a:gd name="connsiteY24" fmla="*/ 28575 h 334963"/>
                    <a:gd name="connsiteX25" fmla="*/ 167482 w 334963"/>
                    <a:gd name="connsiteY25" fmla="*/ 0 h 334963"/>
                    <a:gd name="connsiteX26" fmla="*/ 280894 w 334963"/>
                    <a:gd name="connsiteY26" fmla="*/ 75122 h 334963"/>
                    <a:gd name="connsiteX27" fmla="*/ 334963 w 334963"/>
                    <a:gd name="connsiteY27" fmla="*/ 144972 h 334963"/>
                    <a:gd name="connsiteX28" fmla="*/ 276938 w 334963"/>
                    <a:gd name="connsiteY28" fmla="*/ 216139 h 334963"/>
                    <a:gd name="connsiteX29" fmla="*/ 276938 w 334963"/>
                    <a:gd name="connsiteY29" fmla="*/ 266221 h 334963"/>
                    <a:gd name="connsiteX30" fmla="*/ 263750 w 334963"/>
                    <a:gd name="connsiteY30" fmla="*/ 279400 h 334963"/>
                    <a:gd name="connsiteX31" fmla="*/ 71213 w 334963"/>
                    <a:gd name="connsiteY31" fmla="*/ 279400 h 334963"/>
                    <a:gd name="connsiteX32" fmla="*/ 58025 w 334963"/>
                    <a:gd name="connsiteY32" fmla="*/ 266221 h 334963"/>
                    <a:gd name="connsiteX33" fmla="*/ 58025 w 334963"/>
                    <a:gd name="connsiteY33" fmla="*/ 216139 h 334963"/>
                    <a:gd name="connsiteX34" fmla="*/ 0 w 334963"/>
                    <a:gd name="connsiteY34" fmla="*/ 144972 h 334963"/>
                    <a:gd name="connsiteX35" fmla="*/ 54069 w 334963"/>
                    <a:gd name="connsiteY35" fmla="*/ 75122 h 334963"/>
                    <a:gd name="connsiteX36" fmla="*/ 167482 w 334963"/>
                    <a:gd name="connsiteY36" fmla="*/ 0 h 334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34963" h="334963">
                      <a:moveTo>
                        <a:pt x="71839" y="306388"/>
                      </a:moveTo>
                      <a:cubicBezTo>
                        <a:pt x="71839" y="306388"/>
                        <a:pt x="71839" y="306388"/>
                        <a:pt x="263123" y="306388"/>
                      </a:cubicBezTo>
                      <a:cubicBezTo>
                        <a:pt x="270984" y="306388"/>
                        <a:pt x="276225" y="313192"/>
                        <a:pt x="276225" y="321356"/>
                      </a:cubicBezTo>
                      <a:cubicBezTo>
                        <a:pt x="276225" y="329520"/>
                        <a:pt x="270984" y="334963"/>
                        <a:pt x="263123" y="334963"/>
                      </a:cubicBezTo>
                      <a:cubicBezTo>
                        <a:pt x="263123" y="334963"/>
                        <a:pt x="263123" y="334963"/>
                        <a:pt x="71839" y="334963"/>
                      </a:cubicBezTo>
                      <a:cubicBezTo>
                        <a:pt x="63978" y="334963"/>
                        <a:pt x="58737" y="329520"/>
                        <a:pt x="58737" y="321356"/>
                      </a:cubicBezTo>
                      <a:cubicBezTo>
                        <a:pt x="58737" y="313192"/>
                        <a:pt x="63978" y="306388"/>
                        <a:pt x="71839" y="306388"/>
                      </a:cubicBezTo>
                      <a:close/>
                      <a:moveTo>
                        <a:pt x="85725" y="153988"/>
                      </a:moveTo>
                      <a:lnTo>
                        <a:pt x="85725" y="252413"/>
                      </a:lnTo>
                      <a:lnTo>
                        <a:pt x="249238" y="252413"/>
                      </a:lnTo>
                      <a:lnTo>
                        <a:pt x="249238" y="153988"/>
                      </a:lnTo>
                      <a:close/>
                      <a:moveTo>
                        <a:pt x="166687" y="28575"/>
                      </a:moveTo>
                      <a:cubicBezTo>
                        <a:pt x="124513" y="28575"/>
                        <a:pt x="86294" y="54815"/>
                        <a:pt x="77068" y="90238"/>
                      </a:cubicBezTo>
                      <a:cubicBezTo>
                        <a:pt x="75750" y="95486"/>
                        <a:pt x="71796" y="99422"/>
                        <a:pt x="66525" y="100734"/>
                      </a:cubicBezTo>
                      <a:cubicBezTo>
                        <a:pt x="42802" y="105982"/>
                        <a:pt x="26987" y="124350"/>
                        <a:pt x="26987" y="145341"/>
                      </a:cubicBezTo>
                      <a:cubicBezTo>
                        <a:pt x="26987" y="163709"/>
                        <a:pt x="38848" y="179453"/>
                        <a:pt x="57299" y="187325"/>
                      </a:cubicBezTo>
                      <a:cubicBezTo>
                        <a:pt x="57299" y="187325"/>
                        <a:pt x="57299" y="187325"/>
                        <a:pt x="57299" y="140093"/>
                      </a:cubicBezTo>
                      <a:cubicBezTo>
                        <a:pt x="57299" y="132222"/>
                        <a:pt x="62571" y="125662"/>
                        <a:pt x="70479" y="125662"/>
                      </a:cubicBezTo>
                      <a:cubicBezTo>
                        <a:pt x="70479" y="125662"/>
                        <a:pt x="70479" y="125662"/>
                        <a:pt x="262896" y="125662"/>
                      </a:cubicBezTo>
                      <a:cubicBezTo>
                        <a:pt x="270803" y="125662"/>
                        <a:pt x="276075" y="132222"/>
                        <a:pt x="276075" y="140093"/>
                      </a:cubicBezTo>
                      <a:cubicBezTo>
                        <a:pt x="276075" y="140093"/>
                        <a:pt x="276075" y="140093"/>
                        <a:pt x="276075" y="187325"/>
                      </a:cubicBezTo>
                      <a:cubicBezTo>
                        <a:pt x="294526" y="179453"/>
                        <a:pt x="306387" y="163709"/>
                        <a:pt x="306387" y="145341"/>
                      </a:cubicBezTo>
                      <a:cubicBezTo>
                        <a:pt x="306387" y="124350"/>
                        <a:pt x="290572" y="105982"/>
                        <a:pt x="266849" y="100734"/>
                      </a:cubicBezTo>
                      <a:cubicBezTo>
                        <a:pt x="261578" y="99422"/>
                        <a:pt x="257624" y="95486"/>
                        <a:pt x="256306" y="90238"/>
                      </a:cubicBezTo>
                      <a:cubicBezTo>
                        <a:pt x="247080" y="54815"/>
                        <a:pt x="208861" y="28575"/>
                        <a:pt x="166687" y="28575"/>
                      </a:cubicBezTo>
                      <a:close/>
                      <a:moveTo>
                        <a:pt x="167482" y="0"/>
                      </a:moveTo>
                      <a:cubicBezTo>
                        <a:pt x="220232" y="0"/>
                        <a:pt x="266388" y="30312"/>
                        <a:pt x="280894" y="75122"/>
                      </a:cubicBezTo>
                      <a:cubicBezTo>
                        <a:pt x="313863" y="85665"/>
                        <a:pt x="334963" y="113341"/>
                        <a:pt x="334963" y="144972"/>
                      </a:cubicBezTo>
                      <a:cubicBezTo>
                        <a:pt x="334963" y="177920"/>
                        <a:pt x="311225" y="206914"/>
                        <a:pt x="276938" y="216139"/>
                      </a:cubicBezTo>
                      <a:cubicBezTo>
                        <a:pt x="276938" y="216139"/>
                        <a:pt x="276938" y="216139"/>
                        <a:pt x="276938" y="266221"/>
                      </a:cubicBezTo>
                      <a:cubicBezTo>
                        <a:pt x="276938" y="274128"/>
                        <a:pt x="271663" y="279400"/>
                        <a:pt x="263750" y="279400"/>
                      </a:cubicBezTo>
                      <a:cubicBezTo>
                        <a:pt x="263750" y="279400"/>
                        <a:pt x="263750" y="279400"/>
                        <a:pt x="71213" y="279400"/>
                      </a:cubicBezTo>
                      <a:cubicBezTo>
                        <a:pt x="63300" y="279400"/>
                        <a:pt x="58025" y="274128"/>
                        <a:pt x="58025" y="266221"/>
                      </a:cubicBezTo>
                      <a:cubicBezTo>
                        <a:pt x="58025" y="266221"/>
                        <a:pt x="58025" y="266221"/>
                        <a:pt x="58025" y="216139"/>
                      </a:cubicBezTo>
                      <a:cubicBezTo>
                        <a:pt x="22419" y="206914"/>
                        <a:pt x="0" y="177920"/>
                        <a:pt x="0" y="144972"/>
                      </a:cubicBezTo>
                      <a:cubicBezTo>
                        <a:pt x="0" y="113341"/>
                        <a:pt x="21100" y="85665"/>
                        <a:pt x="54069" y="75122"/>
                      </a:cubicBezTo>
                      <a:cubicBezTo>
                        <a:pt x="68575" y="30312"/>
                        <a:pt x="114731" y="0"/>
                        <a:pt x="16748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100000"/>
                  </a:schemeClr>
                </a:solidFill>
                <a:ln w="762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76200" cap="flat" cmpd="sng" algn="ctr">
                      <a:solidFill>
                        <a:schemeClr val="bg1"/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6" name="组合 5"/>
          <p:cNvGrpSpPr/>
          <p:nvPr/>
        </p:nvGrpSpPr>
        <p:grpSpPr>
          <a:xfrm>
            <a:off x="4729395" y="1363205"/>
            <a:ext cx="3076975" cy="1184795"/>
            <a:chOff x="6436474" y="1817607"/>
            <a:chExt cx="4102633" cy="1579727"/>
          </a:xfrm>
        </p:grpSpPr>
        <p:sp>
          <p:nvSpPr>
            <p:cNvPr id="16" name="矩形 15"/>
            <p:cNvSpPr/>
            <p:nvPr/>
          </p:nvSpPr>
          <p:spPr>
            <a:xfrm>
              <a:off x="8369797" y="2584804"/>
              <a:ext cx="2169310" cy="812530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8369796" y="2317519"/>
              <a:ext cx="2169310" cy="214033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 fontScale="92500" lnSpcReduction="20000"/>
            </a:bodyPr>
            <a:lstStyle/>
            <a:p>
              <a:r>
                <a:rPr lang="zh-CN" altLang="en-US" sz="1300" b="1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关键词</a:t>
              </a: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6436474" y="1817607"/>
              <a:ext cx="1933319" cy="1513596"/>
              <a:chOff x="6298687" y="1504503"/>
              <a:chExt cx="2733178" cy="2139804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6298687" y="1504503"/>
                <a:ext cx="2139804" cy="2139804"/>
              </a:xfrm>
              <a:prstGeom prst="ellipse">
                <a:avLst/>
              </a:prstGeom>
              <a:noFill/>
              <a:ln w="76200" cap="rnd">
                <a:solidFill>
                  <a:schemeClr val="tx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436223" y="1642039"/>
                <a:ext cx="1864732" cy="1864732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8053670" y="2085308"/>
                <a:ext cx="978195" cy="978195"/>
                <a:chOff x="8053670" y="2085308"/>
                <a:chExt cx="978195" cy="978195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8053670" y="2085308"/>
                  <a:ext cx="978195" cy="978195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任意多边形 53"/>
                <p:cNvSpPr/>
                <p:nvPr/>
              </p:nvSpPr>
              <p:spPr>
                <a:xfrm>
                  <a:off x="8266616" y="2350114"/>
                  <a:ext cx="552302" cy="448582"/>
                </a:xfrm>
                <a:custGeom>
                  <a:avLst/>
                  <a:gdLst>
                    <a:gd name="connsiteX0" fmla="*/ 242888 w 338138"/>
                    <a:gd name="connsiteY0" fmla="*/ 212725 h 274637"/>
                    <a:gd name="connsiteX1" fmla="*/ 222250 w 338138"/>
                    <a:gd name="connsiteY1" fmla="*/ 233363 h 274637"/>
                    <a:gd name="connsiteX2" fmla="*/ 242888 w 338138"/>
                    <a:gd name="connsiteY2" fmla="*/ 254001 h 274637"/>
                    <a:gd name="connsiteX3" fmla="*/ 263526 w 338138"/>
                    <a:gd name="connsiteY3" fmla="*/ 233363 h 274637"/>
                    <a:gd name="connsiteX4" fmla="*/ 242888 w 338138"/>
                    <a:gd name="connsiteY4" fmla="*/ 212725 h 274637"/>
                    <a:gd name="connsiteX5" fmla="*/ 76994 w 338138"/>
                    <a:gd name="connsiteY5" fmla="*/ 212725 h 274637"/>
                    <a:gd name="connsiteX6" fmla="*/ 57150 w 338138"/>
                    <a:gd name="connsiteY6" fmla="*/ 233363 h 274637"/>
                    <a:gd name="connsiteX7" fmla="*/ 76994 w 338138"/>
                    <a:gd name="connsiteY7" fmla="*/ 254001 h 274637"/>
                    <a:gd name="connsiteX8" fmla="*/ 96838 w 338138"/>
                    <a:gd name="connsiteY8" fmla="*/ 233363 h 274637"/>
                    <a:gd name="connsiteX9" fmla="*/ 76994 w 338138"/>
                    <a:gd name="connsiteY9" fmla="*/ 212725 h 274637"/>
                    <a:gd name="connsiteX10" fmla="*/ 198438 w 338138"/>
                    <a:gd name="connsiteY10" fmla="*/ 93662 h 274637"/>
                    <a:gd name="connsiteX11" fmla="*/ 198438 w 338138"/>
                    <a:gd name="connsiteY11" fmla="*/ 152400 h 274637"/>
                    <a:gd name="connsiteX12" fmla="*/ 271566 w 338138"/>
                    <a:gd name="connsiteY12" fmla="*/ 152400 h 274637"/>
                    <a:gd name="connsiteX13" fmla="*/ 276789 w 338138"/>
                    <a:gd name="connsiteY13" fmla="*/ 143263 h 274637"/>
                    <a:gd name="connsiteX14" fmla="*/ 254590 w 338138"/>
                    <a:gd name="connsiteY14" fmla="*/ 102799 h 274637"/>
                    <a:gd name="connsiteX15" fmla="*/ 240225 w 338138"/>
                    <a:gd name="connsiteY15" fmla="*/ 93662 h 274637"/>
                    <a:gd name="connsiteX16" fmla="*/ 198438 w 338138"/>
                    <a:gd name="connsiteY16" fmla="*/ 93662 h 274637"/>
                    <a:gd name="connsiteX17" fmla="*/ 126104 w 338138"/>
                    <a:gd name="connsiteY17" fmla="*/ 93662 h 274637"/>
                    <a:gd name="connsiteX18" fmla="*/ 111678 w 338138"/>
                    <a:gd name="connsiteY18" fmla="*/ 101494 h 274637"/>
                    <a:gd name="connsiteX19" fmla="*/ 86761 w 338138"/>
                    <a:gd name="connsiteY19" fmla="*/ 143263 h 274637"/>
                    <a:gd name="connsiteX20" fmla="*/ 90695 w 338138"/>
                    <a:gd name="connsiteY20" fmla="*/ 152400 h 274637"/>
                    <a:gd name="connsiteX21" fmla="*/ 174626 w 338138"/>
                    <a:gd name="connsiteY21" fmla="*/ 152400 h 274637"/>
                    <a:gd name="connsiteX22" fmla="*/ 174626 w 338138"/>
                    <a:gd name="connsiteY22" fmla="*/ 93662 h 274637"/>
                    <a:gd name="connsiteX23" fmla="*/ 126104 w 338138"/>
                    <a:gd name="connsiteY23" fmla="*/ 93662 h 274637"/>
                    <a:gd name="connsiteX24" fmla="*/ 117556 w 338138"/>
                    <a:gd name="connsiteY24" fmla="*/ 74612 h 274637"/>
                    <a:gd name="connsiteX25" fmla="*/ 250962 w 338138"/>
                    <a:gd name="connsiteY25" fmla="*/ 74612 h 274637"/>
                    <a:gd name="connsiteX26" fmla="*/ 270775 w 338138"/>
                    <a:gd name="connsiteY26" fmla="*/ 85140 h 274637"/>
                    <a:gd name="connsiteX27" fmla="*/ 301154 w 338138"/>
                    <a:gd name="connsiteY27" fmla="*/ 139094 h 274637"/>
                    <a:gd name="connsiteX28" fmla="*/ 317005 w 338138"/>
                    <a:gd name="connsiteY28" fmla="*/ 148305 h 274637"/>
                    <a:gd name="connsiteX29" fmla="*/ 323609 w 338138"/>
                    <a:gd name="connsiteY29" fmla="*/ 148305 h 274637"/>
                    <a:gd name="connsiteX30" fmla="*/ 338138 w 338138"/>
                    <a:gd name="connsiteY30" fmla="*/ 162781 h 274637"/>
                    <a:gd name="connsiteX31" fmla="*/ 338138 w 338138"/>
                    <a:gd name="connsiteY31" fmla="*/ 229895 h 274637"/>
                    <a:gd name="connsiteX32" fmla="*/ 323609 w 338138"/>
                    <a:gd name="connsiteY32" fmla="*/ 244370 h 274637"/>
                    <a:gd name="connsiteX33" fmla="*/ 281342 w 338138"/>
                    <a:gd name="connsiteY33" fmla="*/ 244370 h 274637"/>
                    <a:gd name="connsiteX34" fmla="*/ 243037 w 338138"/>
                    <a:gd name="connsiteY34" fmla="*/ 274637 h 274637"/>
                    <a:gd name="connsiteX35" fmla="*/ 203411 w 338138"/>
                    <a:gd name="connsiteY35" fmla="*/ 244370 h 274637"/>
                    <a:gd name="connsiteX36" fmla="*/ 116235 w 338138"/>
                    <a:gd name="connsiteY36" fmla="*/ 244370 h 274637"/>
                    <a:gd name="connsiteX37" fmla="*/ 76609 w 338138"/>
                    <a:gd name="connsiteY37" fmla="*/ 274637 h 274637"/>
                    <a:gd name="connsiteX38" fmla="*/ 38305 w 338138"/>
                    <a:gd name="connsiteY38" fmla="*/ 244370 h 274637"/>
                    <a:gd name="connsiteX39" fmla="*/ 14529 w 338138"/>
                    <a:gd name="connsiteY39" fmla="*/ 244370 h 274637"/>
                    <a:gd name="connsiteX40" fmla="*/ 0 w 338138"/>
                    <a:gd name="connsiteY40" fmla="*/ 229895 h 274637"/>
                    <a:gd name="connsiteX41" fmla="*/ 0 w 338138"/>
                    <a:gd name="connsiteY41" fmla="*/ 175941 h 274637"/>
                    <a:gd name="connsiteX42" fmla="*/ 13208 w 338138"/>
                    <a:gd name="connsiteY42" fmla="*/ 158833 h 274637"/>
                    <a:gd name="connsiteX43" fmla="*/ 44909 w 338138"/>
                    <a:gd name="connsiteY43" fmla="*/ 152253 h 274637"/>
                    <a:gd name="connsiteX44" fmla="*/ 60759 w 338138"/>
                    <a:gd name="connsiteY44" fmla="*/ 140410 h 274637"/>
                    <a:gd name="connsiteX45" fmla="*/ 96422 w 338138"/>
                    <a:gd name="connsiteY45" fmla="*/ 85140 h 274637"/>
                    <a:gd name="connsiteX46" fmla="*/ 117556 w 338138"/>
                    <a:gd name="connsiteY46" fmla="*/ 74612 h 274637"/>
                    <a:gd name="connsiteX47" fmla="*/ 200025 w 338138"/>
                    <a:gd name="connsiteY47" fmla="*/ 44749 h 274637"/>
                    <a:gd name="connsiteX48" fmla="*/ 200026 w 338138"/>
                    <a:gd name="connsiteY48" fmla="*/ 44753 h 274637"/>
                    <a:gd name="connsiteX49" fmla="*/ 200026 w 338138"/>
                    <a:gd name="connsiteY49" fmla="*/ 44754 h 274637"/>
                    <a:gd name="connsiteX50" fmla="*/ 200025 w 338138"/>
                    <a:gd name="connsiteY50" fmla="*/ 44753 h 274637"/>
                    <a:gd name="connsiteX51" fmla="*/ 187326 w 338138"/>
                    <a:gd name="connsiteY51" fmla="*/ 30162 h 274637"/>
                    <a:gd name="connsiteX52" fmla="*/ 188913 w 338138"/>
                    <a:gd name="connsiteY52" fmla="*/ 34925 h 274637"/>
                    <a:gd name="connsiteX53" fmla="*/ 185738 w 338138"/>
                    <a:gd name="connsiteY53" fmla="*/ 34925 h 274637"/>
                    <a:gd name="connsiteX54" fmla="*/ 187326 w 338138"/>
                    <a:gd name="connsiteY54" fmla="*/ 30162 h 274637"/>
                    <a:gd name="connsiteX55" fmla="*/ 129382 w 338138"/>
                    <a:gd name="connsiteY55" fmla="*/ 23812 h 274637"/>
                    <a:gd name="connsiteX56" fmla="*/ 120650 w 338138"/>
                    <a:gd name="connsiteY56" fmla="*/ 33337 h 274637"/>
                    <a:gd name="connsiteX57" fmla="*/ 129382 w 338138"/>
                    <a:gd name="connsiteY57" fmla="*/ 42862 h 274637"/>
                    <a:gd name="connsiteX58" fmla="*/ 138114 w 338138"/>
                    <a:gd name="connsiteY58" fmla="*/ 33337 h 274637"/>
                    <a:gd name="connsiteX59" fmla="*/ 129382 w 338138"/>
                    <a:gd name="connsiteY59" fmla="*/ 23812 h 274637"/>
                    <a:gd name="connsiteX60" fmla="*/ 223203 w 338138"/>
                    <a:gd name="connsiteY60" fmla="*/ 19050 h 274637"/>
                    <a:gd name="connsiteX61" fmla="*/ 220663 w 338138"/>
                    <a:gd name="connsiteY61" fmla="*/ 21620 h 274637"/>
                    <a:gd name="connsiteX62" fmla="*/ 220663 w 338138"/>
                    <a:gd name="connsiteY62" fmla="*/ 44753 h 274637"/>
                    <a:gd name="connsiteX63" fmla="*/ 223203 w 338138"/>
                    <a:gd name="connsiteY63" fmla="*/ 46038 h 274637"/>
                    <a:gd name="connsiteX64" fmla="*/ 237173 w 338138"/>
                    <a:gd name="connsiteY64" fmla="*/ 46038 h 274637"/>
                    <a:gd name="connsiteX65" fmla="*/ 239713 w 338138"/>
                    <a:gd name="connsiteY65" fmla="*/ 44753 h 274637"/>
                    <a:gd name="connsiteX66" fmla="*/ 239713 w 338138"/>
                    <a:gd name="connsiteY66" fmla="*/ 42183 h 274637"/>
                    <a:gd name="connsiteX67" fmla="*/ 237173 w 338138"/>
                    <a:gd name="connsiteY67" fmla="*/ 40897 h 274637"/>
                    <a:gd name="connsiteX68" fmla="*/ 228283 w 338138"/>
                    <a:gd name="connsiteY68" fmla="*/ 40897 h 274637"/>
                    <a:gd name="connsiteX69" fmla="*/ 227013 w 338138"/>
                    <a:gd name="connsiteY69" fmla="*/ 39612 h 274637"/>
                    <a:gd name="connsiteX70" fmla="*/ 227013 w 338138"/>
                    <a:gd name="connsiteY70" fmla="*/ 35757 h 274637"/>
                    <a:gd name="connsiteX71" fmla="*/ 228283 w 338138"/>
                    <a:gd name="connsiteY71" fmla="*/ 35757 h 274637"/>
                    <a:gd name="connsiteX72" fmla="*/ 234633 w 338138"/>
                    <a:gd name="connsiteY72" fmla="*/ 35757 h 274637"/>
                    <a:gd name="connsiteX73" fmla="*/ 235903 w 338138"/>
                    <a:gd name="connsiteY73" fmla="*/ 33187 h 274637"/>
                    <a:gd name="connsiteX74" fmla="*/ 235903 w 338138"/>
                    <a:gd name="connsiteY74" fmla="*/ 31901 h 274637"/>
                    <a:gd name="connsiteX75" fmla="*/ 234633 w 338138"/>
                    <a:gd name="connsiteY75" fmla="*/ 29331 h 274637"/>
                    <a:gd name="connsiteX76" fmla="*/ 228283 w 338138"/>
                    <a:gd name="connsiteY76" fmla="*/ 29331 h 274637"/>
                    <a:gd name="connsiteX77" fmla="*/ 227013 w 338138"/>
                    <a:gd name="connsiteY77" fmla="*/ 28046 h 274637"/>
                    <a:gd name="connsiteX78" fmla="*/ 227013 w 338138"/>
                    <a:gd name="connsiteY78" fmla="*/ 25476 h 274637"/>
                    <a:gd name="connsiteX79" fmla="*/ 228283 w 338138"/>
                    <a:gd name="connsiteY79" fmla="*/ 25476 h 274637"/>
                    <a:gd name="connsiteX80" fmla="*/ 237173 w 338138"/>
                    <a:gd name="connsiteY80" fmla="*/ 25476 h 274637"/>
                    <a:gd name="connsiteX81" fmla="*/ 239713 w 338138"/>
                    <a:gd name="connsiteY81" fmla="*/ 22905 h 274637"/>
                    <a:gd name="connsiteX82" fmla="*/ 239713 w 338138"/>
                    <a:gd name="connsiteY82" fmla="*/ 21620 h 274637"/>
                    <a:gd name="connsiteX83" fmla="*/ 237173 w 338138"/>
                    <a:gd name="connsiteY83" fmla="*/ 19050 h 274637"/>
                    <a:gd name="connsiteX84" fmla="*/ 223203 w 338138"/>
                    <a:gd name="connsiteY84" fmla="*/ 19050 h 274637"/>
                    <a:gd name="connsiteX85" fmla="*/ 186797 w 338138"/>
                    <a:gd name="connsiteY85" fmla="*/ 19050 h 274637"/>
                    <a:gd name="connsiteX86" fmla="*/ 184151 w 338138"/>
                    <a:gd name="connsiteY86" fmla="*/ 21620 h 274637"/>
                    <a:gd name="connsiteX87" fmla="*/ 177536 w 338138"/>
                    <a:gd name="connsiteY87" fmla="*/ 44753 h 274637"/>
                    <a:gd name="connsiteX88" fmla="*/ 177536 w 338138"/>
                    <a:gd name="connsiteY88" fmla="*/ 46038 h 274637"/>
                    <a:gd name="connsiteX89" fmla="*/ 178859 w 338138"/>
                    <a:gd name="connsiteY89" fmla="*/ 46038 h 274637"/>
                    <a:gd name="connsiteX90" fmla="*/ 181505 w 338138"/>
                    <a:gd name="connsiteY90" fmla="*/ 46038 h 274637"/>
                    <a:gd name="connsiteX91" fmla="*/ 184151 w 338138"/>
                    <a:gd name="connsiteY91" fmla="*/ 44753 h 274637"/>
                    <a:gd name="connsiteX92" fmla="*/ 185474 w 338138"/>
                    <a:gd name="connsiteY92" fmla="*/ 42183 h 274637"/>
                    <a:gd name="connsiteX93" fmla="*/ 185474 w 338138"/>
                    <a:gd name="connsiteY93" fmla="*/ 40897 h 274637"/>
                    <a:gd name="connsiteX94" fmla="*/ 190766 w 338138"/>
                    <a:gd name="connsiteY94" fmla="*/ 40897 h 274637"/>
                    <a:gd name="connsiteX95" fmla="*/ 192088 w 338138"/>
                    <a:gd name="connsiteY95" fmla="*/ 42183 h 274637"/>
                    <a:gd name="connsiteX96" fmla="*/ 192088 w 338138"/>
                    <a:gd name="connsiteY96" fmla="*/ 44753 h 274637"/>
                    <a:gd name="connsiteX97" fmla="*/ 194734 w 338138"/>
                    <a:gd name="connsiteY97" fmla="*/ 46038 h 274637"/>
                    <a:gd name="connsiteX98" fmla="*/ 197380 w 338138"/>
                    <a:gd name="connsiteY98" fmla="*/ 46038 h 274637"/>
                    <a:gd name="connsiteX99" fmla="*/ 200026 w 338138"/>
                    <a:gd name="connsiteY99" fmla="*/ 46038 h 274637"/>
                    <a:gd name="connsiteX100" fmla="*/ 200026 w 338138"/>
                    <a:gd name="connsiteY100" fmla="*/ 44754 h 274637"/>
                    <a:gd name="connsiteX101" fmla="*/ 201386 w 338138"/>
                    <a:gd name="connsiteY101" fmla="*/ 46038 h 274637"/>
                    <a:gd name="connsiteX102" fmla="*/ 216354 w 338138"/>
                    <a:gd name="connsiteY102" fmla="*/ 46038 h 274637"/>
                    <a:gd name="connsiteX103" fmla="*/ 219075 w 338138"/>
                    <a:gd name="connsiteY103" fmla="*/ 44753 h 274637"/>
                    <a:gd name="connsiteX104" fmla="*/ 219075 w 338138"/>
                    <a:gd name="connsiteY104" fmla="*/ 42183 h 274637"/>
                    <a:gd name="connsiteX105" fmla="*/ 216354 w 338138"/>
                    <a:gd name="connsiteY105" fmla="*/ 40897 h 274637"/>
                    <a:gd name="connsiteX106" fmla="*/ 208189 w 338138"/>
                    <a:gd name="connsiteY106" fmla="*/ 40897 h 274637"/>
                    <a:gd name="connsiteX107" fmla="*/ 206829 w 338138"/>
                    <a:gd name="connsiteY107" fmla="*/ 39612 h 274637"/>
                    <a:gd name="connsiteX108" fmla="*/ 206829 w 338138"/>
                    <a:gd name="connsiteY108" fmla="*/ 21620 h 274637"/>
                    <a:gd name="connsiteX109" fmla="*/ 205468 w 338138"/>
                    <a:gd name="connsiteY109" fmla="*/ 19050 h 274637"/>
                    <a:gd name="connsiteX110" fmla="*/ 201386 w 338138"/>
                    <a:gd name="connsiteY110" fmla="*/ 19050 h 274637"/>
                    <a:gd name="connsiteX111" fmla="*/ 200025 w 338138"/>
                    <a:gd name="connsiteY111" fmla="*/ 21620 h 274637"/>
                    <a:gd name="connsiteX112" fmla="*/ 200025 w 338138"/>
                    <a:gd name="connsiteY112" fmla="*/ 44749 h 274637"/>
                    <a:gd name="connsiteX113" fmla="*/ 199199 w 338138"/>
                    <a:gd name="connsiteY113" fmla="*/ 41861 h 274637"/>
                    <a:gd name="connsiteX114" fmla="*/ 193411 w 338138"/>
                    <a:gd name="connsiteY114" fmla="*/ 21620 h 274637"/>
                    <a:gd name="connsiteX115" fmla="*/ 190766 w 338138"/>
                    <a:gd name="connsiteY115" fmla="*/ 19050 h 274637"/>
                    <a:gd name="connsiteX116" fmla="*/ 186797 w 338138"/>
                    <a:gd name="connsiteY116" fmla="*/ 19050 h 274637"/>
                    <a:gd name="connsiteX117" fmla="*/ 165206 w 338138"/>
                    <a:gd name="connsiteY117" fmla="*/ 19050 h 274637"/>
                    <a:gd name="connsiteX118" fmla="*/ 158327 w 338138"/>
                    <a:gd name="connsiteY118" fmla="*/ 21648 h 274637"/>
                    <a:gd name="connsiteX119" fmla="*/ 155575 w 338138"/>
                    <a:gd name="connsiteY119" fmla="*/ 26843 h 274637"/>
                    <a:gd name="connsiteX120" fmla="*/ 158327 w 338138"/>
                    <a:gd name="connsiteY120" fmla="*/ 32039 h 274637"/>
                    <a:gd name="connsiteX121" fmla="*/ 165206 w 338138"/>
                    <a:gd name="connsiteY121" fmla="*/ 35935 h 274637"/>
                    <a:gd name="connsiteX122" fmla="*/ 167958 w 338138"/>
                    <a:gd name="connsiteY122" fmla="*/ 37234 h 274637"/>
                    <a:gd name="connsiteX123" fmla="*/ 169334 w 338138"/>
                    <a:gd name="connsiteY123" fmla="*/ 38533 h 274637"/>
                    <a:gd name="connsiteX124" fmla="*/ 169334 w 338138"/>
                    <a:gd name="connsiteY124" fmla="*/ 39832 h 274637"/>
                    <a:gd name="connsiteX125" fmla="*/ 167958 w 338138"/>
                    <a:gd name="connsiteY125" fmla="*/ 41131 h 274637"/>
                    <a:gd name="connsiteX126" fmla="*/ 163830 w 338138"/>
                    <a:gd name="connsiteY126" fmla="*/ 41131 h 274637"/>
                    <a:gd name="connsiteX127" fmla="*/ 162454 w 338138"/>
                    <a:gd name="connsiteY127" fmla="*/ 39832 h 274637"/>
                    <a:gd name="connsiteX128" fmla="*/ 162454 w 338138"/>
                    <a:gd name="connsiteY128" fmla="*/ 38533 h 274637"/>
                    <a:gd name="connsiteX129" fmla="*/ 159703 w 338138"/>
                    <a:gd name="connsiteY129" fmla="*/ 37234 h 274637"/>
                    <a:gd name="connsiteX130" fmla="*/ 158327 w 338138"/>
                    <a:gd name="connsiteY130" fmla="*/ 37234 h 274637"/>
                    <a:gd name="connsiteX131" fmla="*/ 156951 w 338138"/>
                    <a:gd name="connsiteY131" fmla="*/ 38533 h 274637"/>
                    <a:gd name="connsiteX132" fmla="*/ 155575 w 338138"/>
                    <a:gd name="connsiteY132" fmla="*/ 39832 h 274637"/>
                    <a:gd name="connsiteX133" fmla="*/ 155575 w 338138"/>
                    <a:gd name="connsiteY133" fmla="*/ 41131 h 274637"/>
                    <a:gd name="connsiteX134" fmla="*/ 156951 w 338138"/>
                    <a:gd name="connsiteY134" fmla="*/ 43728 h 274637"/>
                    <a:gd name="connsiteX135" fmla="*/ 159703 w 338138"/>
                    <a:gd name="connsiteY135" fmla="*/ 45027 h 274637"/>
                    <a:gd name="connsiteX136" fmla="*/ 166582 w 338138"/>
                    <a:gd name="connsiteY136" fmla="*/ 47625 h 274637"/>
                    <a:gd name="connsiteX137" fmla="*/ 173461 w 338138"/>
                    <a:gd name="connsiteY137" fmla="*/ 45027 h 274637"/>
                    <a:gd name="connsiteX138" fmla="*/ 176213 w 338138"/>
                    <a:gd name="connsiteY138" fmla="*/ 38533 h 274637"/>
                    <a:gd name="connsiteX139" fmla="*/ 173461 w 338138"/>
                    <a:gd name="connsiteY139" fmla="*/ 32039 h 274637"/>
                    <a:gd name="connsiteX140" fmla="*/ 167958 w 338138"/>
                    <a:gd name="connsiteY140" fmla="*/ 29441 h 274637"/>
                    <a:gd name="connsiteX141" fmla="*/ 163830 w 338138"/>
                    <a:gd name="connsiteY141" fmla="*/ 28142 h 274637"/>
                    <a:gd name="connsiteX142" fmla="*/ 162454 w 338138"/>
                    <a:gd name="connsiteY142" fmla="*/ 26843 h 274637"/>
                    <a:gd name="connsiteX143" fmla="*/ 162454 w 338138"/>
                    <a:gd name="connsiteY143" fmla="*/ 25544 h 274637"/>
                    <a:gd name="connsiteX144" fmla="*/ 163830 w 338138"/>
                    <a:gd name="connsiteY144" fmla="*/ 25544 h 274637"/>
                    <a:gd name="connsiteX145" fmla="*/ 165206 w 338138"/>
                    <a:gd name="connsiteY145" fmla="*/ 24246 h 274637"/>
                    <a:gd name="connsiteX146" fmla="*/ 167958 w 338138"/>
                    <a:gd name="connsiteY146" fmla="*/ 25544 h 274637"/>
                    <a:gd name="connsiteX147" fmla="*/ 167958 w 338138"/>
                    <a:gd name="connsiteY147" fmla="*/ 26843 h 274637"/>
                    <a:gd name="connsiteX148" fmla="*/ 170710 w 338138"/>
                    <a:gd name="connsiteY148" fmla="*/ 28142 h 274637"/>
                    <a:gd name="connsiteX149" fmla="*/ 172086 w 338138"/>
                    <a:gd name="connsiteY149" fmla="*/ 28142 h 274637"/>
                    <a:gd name="connsiteX150" fmla="*/ 174837 w 338138"/>
                    <a:gd name="connsiteY150" fmla="*/ 26843 h 274637"/>
                    <a:gd name="connsiteX151" fmla="*/ 176213 w 338138"/>
                    <a:gd name="connsiteY151" fmla="*/ 25544 h 274637"/>
                    <a:gd name="connsiteX152" fmla="*/ 174837 w 338138"/>
                    <a:gd name="connsiteY152" fmla="*/ 24246 h 274637"/>
                    <a:gd name="connsiteX153" fmla="*/ 174837 w 338138"/>
                    <a:gd name="connsiteY153" fmla="*/ 22947 h 274637"/>
                    <a:gd name="connsiteX154" fmla="*/ 172086 w 338138"/>
                    <a:gd name="connsiteY154" fmla="*/ 20349 h 274637"/>
                    <a:gd name="connsiteX155" fmla="*/ 165206 w 338138"/>
                    <a:gd name="connsiteY155" fmla="*/ 19050 h 274637"/>
                    <a:gd name="connsiteX156" fmla="*/ 157252 w 338138"/>
                    <a:gd name="connsiteY156" fmla="*/ 0 h 274637"/>
                    <a:gd name="connsiteX157" fmla="*/ 244236 w 338138"/>
                    <a:gd name="connsiteY157" fmla="*/ 0 h 274637"/>
                    <a:gd name="connsiteX158" fmla="*/ 250825 w 338138"/>
                    <a:gd name="connsiteY158" fmla="*/ 7970 h 274637"/>
                    <a:gd name="connsiteX159" fmla="*/ 250825 w 338138"/>
                    <a:gd name="connsiteY159" fmla="*/ 58446 h 274637"/>
                    <a:gd name="connsiteX160" fmla="*/ 244236 w 338138"/>
                    <a:gd name="connsiteY160" fmla="*/ 65088 h 274637"/>
                    <a:gd name="connsiteX161" fmla="*/ 157252 w 338138"/>
                    <a:gd name="connsiteY161" fmla="*/ 65088 h 274637"/>
                    <a:gd name="connsiteX162" fmla="*/ 148027 w 338138"/>
                    <a:gd name="connsiteY162" fmla="*/ 62431 h 274637"/>
                    <a:gd name="connsiteX163" fmla="*/ 117714 w 338138"/>
                    <a:gd name="connsiteY163" fmla="*/ 49148 h 274637"/>
                    <a:gd name="connsiteX164" fmla="*/ 111125 w 338138"/>
                    <a:gd name="connsiteY164" fmla="*/ 39850 h 274637"/>
                    <a:gd name="connsiteX165" fmla="*/ 111125 w 338138"/>
                    <a:gd name="connsiteY165" fmla="*/ 25238 h 274637"/>
                    <a:gd name="connsiteX166" fmla="*/ 117714 w 338138"/>
                    <a:gd name="connsiteY166" fmla="*/ 17268 h 274637"/>
                    <a:gd name="connsiteX167" fmla="*/ 148027 w 338138"/>
                    <a:gd name="connsiteY167" fmla="*/ 2657 h 274637"/>
                    <a:gd name="connsiteX168" fmla="*/ 157252 w 338138"/>
                    <a:gd name="connsiteY168" fmla="*/ 0 h 274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</a:cxnLst>
                  <a:rect l="l" t="t" r="r" b="b"/>
                  <a:pathLst>
                    <a:path w="338138" h="274637">
                      <a:moveTo>
                        <a:pt x="242888" y="212725"/>
                      </a:moveTo>
                      <a:cubicBezTo>
                        <a:pt x="231490" y="212725"/>
                        <a:pt x="222250" y="221965"/>
                        <a:pt x="222250" y="233363"/>
                      </a:cubicBezTo>
                      <a:cubicBezTo>
                        <a:pt x="222250" y="244761"/>
                        <a:pt x="231490" y="254001"/>
                        <a:pt x="242888" y="254001"/>
                      </a:cubicBezTo>
                      <a:cubicBezTo>
                        <a:pt x="254286" y="254001"/>
                        <a:pt x="263526" y="244761"/>
                        <a:pt x="263526" y="233363"/>
                      </a:cubicBezTo>
                      <a:cubicBezTo>
                        <a:pt x="263526" y="221965"/>
                        <a:pt x="254286" y="212725"/>
                        <a:pt x="242888" y="212725"/>
                      </a:cubicBezTo>
                      <a:close/>
                      <a:moveTo>
                        <a:pt x="76994" y="212725"/>
                      </a:moveTo>
                      <a:cubicBezTo>
                        <a:pt x="66034" y="212725"/>
                        <a:pt x="57150" y="221965"/>
                        <a:pt x="57150" y="233363"/>
                      </a:cubicBezTo>
                      <a:cubicBezTo>
                        <a:pt x="57150" y="244761"/>
                        <a:pt x="66034" y="254001"/>
                        <a:pt x="76994" y="254001"/>
                      </a:cubicBezTo>
                      <a:cubicBezTo>
                        <a:pt x="87954" y="254001"/>
                        <a:pt x="96838" y="244761"/>
                        <a:pt x="96838" y="233363"/>
                      </a:cubicBezTo>
                      <a:cubicBezTo>
                        <a:pt x="96838" y="221965"/>
                        <a:pt x="87954" y="212725"/>
                        <a:pt x="76994" y="212725"/>
                      </a:cubicBezTo>
                      <a:close/>
                      <a:moveTo>
                        <a:pt x="198438" y="93662"/>
                      </a:moveTo>
                      <a:cubicBezTo>
                        <a:pt x="198438" y="93662"/>
                        <a:pt x="198438" y="93662"/>
                        <a:pt x="198438" y="152400"/>
                      </a:cubicBezTo>
                      <a:cubicBezTo>
                        <a:pt x="198438" y="152400"/>
                        <a:pt x="198438" y="152400"/>
                        <a:pt x="271566" y="152400"/>
                      </a:cubicBezTo>
                      <a:cubicBezTo>
                        <a:pt x="276789" y="152400"/>
                        <a:pt x="279401" y="148484"/>
                        <a:pt x="276789" y="143263"/>
                      </a:cubicBezTo>
                      <a:cubicBezTo>
                        <a:pt x="276789" y="143263"/>
                        <a:pt x="276789" y="143263"/>
                        <a:pt x="254590" y="102799"/>
                      </a:cubicBezTo>
                      <a:cubicBezTo>
                        <a:pt x="251978" y="97578"/>
                        <a:pt x="245449" y="93662"/>
                        <a:pt x="240225" y="93662"/>
                      </a:cubicBezTo>
                      <a:cubicBezTo>
                        <a:pt x="240225" y="93662"/>
                        <a:pt x="240225" y="93662"/>
                        <a:pt x="198438" y="93662"/>
                      </a:cubicBezTo>
                      <a:close/>
                      <a:moveTo>
                        <a:pt x="126104" y="93662"/>
                      </a:moveTo>
                      <a:cubicBezTo>
                        <a:pt x="120858" y="93662"/>
                        <a:pt x="114301" y="97578"/>
                        <a:pt x="111678" y="101494"/>
                      </a:cubicBezTo>
                      <a:cubicBezTo>
                        <a:pt x="111678" y="101494"/>
                        <a:pt x="111678" y="101494"/>
                        <a:pt x="86761" y="143263"/>
                      </a:cubicBezTo>
                      <a:cubicBezTo>
                        <a:pt x="84138" y="148484"/>
                        <a:pt x="85449" y="152400"/>
                        <a:pt x="90695" y="152400"/>
                      </a:cubicBezTo>
                      <a:cubicBezTo>
                        <a:pt x="90695" y="152400"/>
                        <a:pt x="90695" y="152400"/>
                        <a:pt x="174626" y="152400"/>
                      </a:cubicBezTo>
                      <a:lnTo>
                        <a:pt x="174626" y="93662"/>
                      </a:lnTo>
                      <a:cubicBezTo>
                        <a:pt x="174626" y="93662"/>
                        <a:pt x="174626" y="93662"/>
                        <a:pt x="126104" y="93662"/>
                      </a:cubicBezTo>
                      <a:close/>
                      <a:moveTo>
                        <a:pt x="117556" y="74612"/>
                      </a:moveTo>
                      <a:cubicBezTo>
                        <a:pt x="117556" y="74612"/>
                        <a:pt x="117556" y="74612"/>
                        <a:pt x="250962" y="74612"/>
                      </a:cubicBezTo>
                      <a:cubicBezTo>
                        <a:pt x="258887" y="74612"/>
                        <a:pt x="268133" y="79876"/>
                        <a:pt x="270775" y="85140"/>
                      </a:cubicBezTo>
                      <a:cubicBezTo>
                        <a:pt x="270775" y="85140"/>
                        <a:pt x="270775" y="85140"/>
                        <a:pt x="301154" y="139094"/>
                      </a:cubicBezTo>
                      <a:cubicBezTo>
                        <a:pt x="305117" y="144358"/>
                        <a:pt x="311721" y="148305"/>
                        <a:pt x="317005" y="148305"/>
                      </a:cubicBezTo>
                      <a:cubicBezTo>
                        <a:pt x="317005" y="148305"/>
                        <a:pt x="317005" y="148305"/>
                        <a:pt x="323609" y="148305"/>
                      </a:cubicBezTo>
                      <a:cubicBezTo>
                        <a:pt x="331534" y="148305"/>
                        <a:pt x="338138" y="154885"/>
                        <a:pt x="338138" y="162781"/>
                      </a:cubicBezTo>
                      <a:cubicBezTo>
                        <a:pt x="338138" y="162781"/>
                        <a:pt x="338138" y="162781"/>
                        <a:pt x="338138" y="229895"/>
                      </a:cubicBezTo>
                      <a:cubicBezTo>
                        <a:pt x="338138" y="237790"/>
                        <a:pt x="331534" y="244370"/>
                        <a:pt x="323609" y="244370"/>
                      </a:cubicBezTo>
                      <a:cubicBezTo>
                        <a:pt x="323609" y="244370"/>
                        <a:pt x="323609" y="244370"/>
                        <a:pt x="281342" y="244370"/>
                      </a:cubicBezTo>
                      <a:cubicBezTo>
                        <a:pt x="277379" y="261478"/>
                        <a:pt x="261529" y="274637"/>
                        <a:pt x="243037" y="274637"/>
                      </a:cubicBezTo>
                      <a:cubicBezTo>
                        <a:pt x="224545" y="274637"/>
                        <a:pt x="208695" y="261478"/>
                        <a:pt x="203411" y="244370"/>
                      </a:cubicBezTo>
                      <a:cubicBezTo>
                        <a:pt x="203411" y="244370"/>
                        <a:pt x="203411" y="244370"/>
                        <a:pt x="116235" y="244370"/>
                      </a:cubicBezTo>
                      <a:cubicBezTo>
                        <a:pt x="110951" y="261478"/>
                        <a:pt x="95101" y="274637"/>
                        <a:pt x="76609" y="274637"/>
                      </a:cubicBezTo>
                      <a:cubicBezTo>
                        <a:pt x="58117" y="274637"/>
                        <a:pt x="42267" y="261478"/>
                        <a:pt x="38305" y="244370"/>
                      </a:cubicBezTo>
                      <a:cubicBezTo>
                        <a:pt x="38305" y="244370"/>
                        <a:pt x="38305" y="244370"/>
                        <a:pt x="14529" y="244370"/>
                      </a:cubicBezTo>
                      <a:cubicBezTo>
                        <a:pt x="6604" y="244370"/>
                        <a:pt x="0" y="237790"/>
                        <a:pt x="0" y="229895"/>
                      </a:cubicBezTo>
                      <a:cubicBezTo>
                        <a:pt x="0" y="229895"/>
                        <a:pt x="0" y="229895"/>
                        <a:pt x="0" y="175941"/>
                      </a:cubicBezTo>
                      <a:cubicBezTo>
                        <a:pt x="0" y="168045"/>
                        <a:pt x="6604" y="160149"/>
                        <a:pt x="13208" y="158833"/>
                      </a:cubicBezTo>
                      <a:cubicBezTo>
                        <a:pt x="13208" y="158833"/>
                        <a:pt x="13208" y="158833"/>
                        <a:pt x="44909" y="152253"/>
                      </a:cubicBezTo>
                      <a:cubicBezTo>
                        <a:pt x="50192" y="150937"/>
                        <a:pt x="58117" y="145674"/>
                        <a:pt x="60759" y="140410"/>
                      </a:cubicBezTo>
                      <a:cubicBezTo>
                        <a:pt x="60759" y="140410"/>
                        <a:pt x="60759" y="140410"/>
                        <a:pt x="96422" y="85140"/>
                      </a:cubicBezTo>
                      <a:cubicBezTo>
                        <a:pt x="101705" y="78560"/>
                        <a:pt x="109631" y="74612"/>
                        <a:pt x="117556" y="74612"/>
                      </a:cubicBezTo>
                      <a:close/>
                      <a:moveTo>
                        <a:pt x="200025" y="44749"/>
                      </a:moveTo>
                      <a:lnTo>
                        <a:pt x="200026" y="44753"/>
                      </a:lnTo>
                      <a:lnTo>
                        <a:pt x="200026" y="44754"/>
                      </a:lnTo>
                      <a:lnTo>
                        <a:pt x="200025" y="44753"/>
                      </a:lnTo>
                      <a:close/>
                      <a:moveTo>
                        <a:pt x="187326" y="30162"/>
                      </a:moveTo>
                      <a:cubicBezTo>
                        <a:pt x="187326" y="30162"/>
                        <a:pt x="187326" y="30162"/>
                        <a:pt x="188913" y="34925"/>
                      </a:cubicBezTo>
                      <a:cubicBezTo>
                        <a:pt x="188913" y="34925"/>
                        <a:pt x="188913" y="34925"/>
                        <a:pt x="185738" y="34925"/>
                      </a:cubicBezTo>
                      <a:cubicBezTo>
                        <a:pt x="185738" y="34925"/>
                        <a:pt x="185738" y="34925"/>
                        <a:pt x="187326" y="30162"/>
                      </a:cubicBezTo>
                      <a:close/>
                      <a:moveTo>
                        <a:pt x="129382" y="23812"/>
                      </a:moveTo>
                      <a:cubicBezTo>
                        <a:pt x="124559" y="23812"/>
                        <a:pt x="120650" y="28076"/>
                        <a:pt x="120650" y="33337"/>
                      </a:cubicBezTo>
                      <a:cubicBezTo>
                        <a:pt x="120650" y="38598"/>
                        <a:pt x="124559" y="42862"/>
                        <a:pt x="129382" y="42862"/>
                      </a:cubicBezTo>
                      <a:cubicBezTo>
                        <a:pt x="134205" y="42862"/>
                        <a:pt x="138114" y="38598"/>
                        <a:pt x="138114" y="33337"/>
                      </a:cubicBezTo>
                      <a:cubicBezTo>
                        <a:pt x="138114" y="28076"/>
                        <a:pt x="134205" y="23812"/>
                        <a:pt x="129382" y="23812"/>
                      </a:cubicBezTo>
                      <a:close/>
                      <a:moveTo>
                        <a:pt x="223203" y="19050"/>
                      </a:moveTo>
                      <a:cubicBezTo>
                        <a:pt x="221933" y="19050"/>
                        <a:pt x="220663" y="20335"/>
                        <a:pt x="220663" y="21620"/>
                      </a:cubicBezTo>
                      <a:lnTo>
                        <a:pt x="220663" y="44753"/>
                      </a:lnTo>
                      <a:cubicBezTo>
                        <a:pt x="220663" y="46038"/>
                        <a:pt x="221933" y="46038"/>
                        <a:pt x="223203" y="46038"/>
                      </a:cubicBezTo>
                      <a:cubicBezTo>
                        <a:pt x="223203" y="46038"/>
                        <a:pt x="223203" y="46038"/>
                        <a:pt x="237173" y="46038"/>
                      </a:cubicBezTo>
                      <a:cubicBezTo>
                        <a:pt x="238443" y="46038"/>
                        <a:pt x="239713" y="46038"/>
                        <a:pt x="239713" y="44753"/>
                      </a:cubicBezTo>
                      <a:cubicBezTo>
                        <a:pt x="239713" y="44753"/>
                        <a:pt x="239713" y="44753"/>
                        <a:pt x="239713" y="42183"/>
                      </a:cubicBezTo>
                      <a:cubicBezTo>
                        <a:pt x="239713" y="40897"/>
                        <a:pt x="238443" y="40897"/>
                        <a:pt x="237173" y="40897"/>
                      </a:cubicBezTo>
                      <a:cubicBezTo>
                        <a:pt x="237173" y="40897"/>
                        <a:pt x="237173" y="40897"/>
                        <a:pt x="228283" y="40897"/>
                      </a:cubicBezTo>
                      <a:cubicBezTo>
                        <a:pt x="228283" y="40897"/>
                        <a:pt x="227013" y="39612"/>
                        <a:pt x="227013" y="39612"/>
                      </a:cubicBezTo>
                      <a:cubicBezTo>
                        <a:pt x="227013" y="39612"/>
                        <a:pt x="227013" y="39612"/>
                        <a:pt x="227013" y="35757"/>
                      </a:cubicBezTo>
                      <a:cubicBezTo>
                        <a:pt x="227013" y="35757"/>
                        <a:pt x="228283" y="35757"/>
                        <a:pt x="228283" y="35757"/>
                      </a:cubicBezTo>
                      <a:cubicBezTo>
                        <a:pt x="228283" y="35757"/>
                        <a:pt x="228283" y="35757"/>
                        <a:pt x="234633" y="35757"/>
                      </a:cubicBezTo>
                      <a:cubicBezTo>
                        <a:pt x="234633" y="35757"/>
                        <a:pt x="235903" y="34472"/>
                        <a:pt x="235903" y="33187"/>
                      </a:cubicBezTo>
                      <a:cubicBezTo>
                        <a:pt x="235903" y="33187"/>
                        <a:pt x="235903" y="33187"/>
                        <a:pt x="235903" y="31901"/>
                      </a:cubicBezTo>
                      <a:cubicBezTo>
                        <a:pt x="235903" y="30616"/>
                        <a:pt x="234633" y="29331"/>
                        <a:pt x="234633" y="29331"/>
                      </a:cubicBezTo>
                      <a:cubicBezTo>
                        <a:pt x="234633" y="29331"/>
                        <a:pt x="234633" y="29331"/>
                        <a:pt x="228283" y="29331"/>
                      </a:cubicBezTo>
                      <a:cubicBezTo>
                        <a:pt x="228283" y="29331"/>
                        <a:pt x="227013" y="29331"/>
                        <a:pt x="227013" y="28046"/>
                      </a:cubicBezTo>
                      <a:cubicBezTo>
                        <a:pt x="227013" y="28046"/>
                        <a:pt x="227013" y="28046"/>
                        <a:pt x="227013" y="25476"/>
                      </a:cubicBezTo>
                      <a:cubicBezTo>
                        <a:pt x="227013" y="25476"/>
                        <a:pt x="228283" y="25476"/>
                        <a:pt x="228283" y="25476"/>
                      </a:cubicBezTo>
                      <a:cubicBezTo>
                        <a:pt x="228283" y="25476"/>
                        <a:pt x="228283" y="25476"/>
                        <a:pt x="237173" y="25476"/>
                      </a:cubicBezTo>
                      <a:cubicBezTo>
                        <a:pt x="238443" y="25476"/>
                        <a:pt x="239713" y="24191"/>
                        <a:pt x="239713" y="22905"/>
                      </a:cubicBezTo>
                      <a:cubicBezTo>
                        <a:pt x="239713" y="22905"/>
                        <a:pt x="239713" y="22905"/>
                        <a:pt x="239713" y="21620"/>
                      </a:cubicBezTo>
                      <a:cubicBezTo>
                        <a:pt x="239713" y="20335"/>
                        <a:pt x="238443" y="19050"/>
                        <a:pt x="237173" y="19050"/>
                      </a:cubicBezTo>
                      <a:cubicBezTo>
                        <a:pt x="237173" y="19050"/>
                        <a:pt x="237173" y="19050"/>
                        <a:pt x="223203" y="19050"/>
                      </a:cubicBezTo>
                      <a:close/>
                      <a:moveTo>
                        <a:pt x="186797" y="19050"/>
                      </a:moveTo>
                      <a:cubicBezTo>
                        <a:pt x="185474" y="19050"/>
                        <a:pt x="184151" y="20335"/>
                        <a:pt x="184151" y="21620"/>
                      </a:cubicBezTo>
                      <a:cubicBezTo>
                        <a:pt x="184151" y="21620"/>
                        <a:pt x="184151" y="21620"/>
                        <a:pt x="177536" y="44753"/>
                      </a:cubicBezTo>
                      <a:cubicBezTo>
                        <a:pt x="176213" y="44753"/>
                        <a:pt x="177536" y="46038"/>
                        <a:pt x="177536" y="46038"/>
                      </a:cubicBezTo>
                      <a:cubicBezTo>
                        <a:pt x="177536" y="46038"/>
                        <a:pt x="177536" y="46038"/>
                        <a:pt x="178859" y="46038"/>
                      </a:cubicBezTo>
                      <a:cubicBezTo>
                        <a:pt x="178859" y="46038"/>
                        <a:pt x="178859" y="46038"/>
                        <a:pt x="181505" y="46038"/>
                      </a:cubicBezTo>
                      <a:cubicBezTo>
                        <a:pt x="182828" y="46038"/>
                        <a:pt x="184151" y="46038"/>
                        <a:pt x="184151" y="44753"/>
                      </a:cubicBezTo>
                      <a:cubicBezTo>
                        <a:pt x="184151" y="44753"/>
                        <a:pt x="184151" y="44753"/>
                        <a:pt x="185474" y="42183"/>
                      </a:cubicBezTo>
                      <a:cubicBezTo>
                        <a:pt x="185474" y="42183"/>
                        <a:pt x="185474" y="40897"/>
                        <a:pt x="185474" y="40897"/>
                      </a:cubicBezTo>
                      <a:cubicBezTo>
                        <a:pt x="185474" y="40897"/>
                        <a:pt x="185474" y="40897"/>
                        <a:pt x="190766" y="40897"/>
                      </a:cubicBezTo>
                      <a:cubicBezTo>
                        <a:pt x="190766" y="40897"/>
                        <a:pt x="192088" y="42183"/>
                        <a:pt x="192088" y="42183"/>
                      </a:cubicBezTo>
                      <a:cubicBezTo>
                        <a:pt x="192088" y="42183"/>
                        <a:pt x="192088" y="42183"/>
                        <a:pt x="192088" y="44753"/>
                      </a:cubicBezTo>
                      <a:cubicBezTo>
                        <a:pt x="193411" y="46038"/>
                        <a:pt x="193411" y="46038"/>
                        <a:pt x="194734" y="46038"/>
                      </a:cubicBezTo>
                      <a:cubicBezTo>
                        <a:pt x="194734" y="46038"/>
                        <a:pt x="194734" y="46038"/>
                        <a:pt x="197380" y="46038"/>
                      </a:cubicBezTo>
                      <a:cubicBezTo>
                        <a:pt x="198703" y="46038"/>
                        <a:pt x="198703" y="46038"/>
                        <a:pt x="200026" y="46038"/>
                      </a:cubicBezTo>
                      <a:lnTo>
                        <a:pt x="200026" y="44754"/>
                      </a:lnTo>
                      <a:lnTo>
                        <a:pt x="201386" y="46038"/>
                      </a:lnTo>
                      <a:cubicBezTo>
                        <a:pt x="201386" y="46038"/>
                        <a:pt x="201386" y="46038"/>
                        <a:pt x="216354" y="46038"/>
                      </a:cubicBezTo>
                      <a:cubicBezTo>
                        <a:pt x="217714" y="46038"/>
                        <a:pt x="219075" y="46038"/>
                        <a:pt x="219075" y="44753"/>
                      </a:cubicBezTo>
                      <a:cubicBezTo>
                        <a:pt x="219075" y="44753"/>
                        <a:pt x="219075" y="44753"/>
                        <a:pt x="219075" y="42183"/>
                      </a:cubicBezTo>
                      <a:cubicBezTo>
                        <a:pt x="219075" y="40897"/>
                        <a:pt x="217714" y="40897"/>
                        <a:pt x="216354" y="40897"/>
                      </a:cubicBezTo>
                      <a:cubicBezTo>
                        <a:pt x="216354" y="40897"/>
                        <a:pt x="216354" y="40897"/>
                        <a:pt x="208189" y="40897"/>
                      </a:cubicBezTo>
                      <a:cubicBezTo>
                        <a:pt x="206829" y="40897"/>
                        <a:pt x="206829" y="39612"/>
                        <a:pt x="206829" y="39612"/>
                      </a:cubicBezTo>
                      <a:cubicBezTo>
                        <a:pt x="206829" y="39612"/>
                        <a:pt x="206829" y="39612"/>
                        <a:pt x="206829" y="21620"/>
                      </a:cubicBezTo>
                      <a:cubicBezTo>
                        <a:pt x="206829" y="20335"/>
                        <a:pt x="205468" y="19050"/>
                        <a:pt x="205468" y="19050"/>
                      </a:cubicBezTo>
                      <a:cubicBezTo>
                        <a:pt x="205468" y="19050"/>
                        <a:pt x="205468" y="19050"/>
                        <a:pt x="201386" y="19050"/>
                      </a:cubicBezTo>
                      <a:cubicBezTo>
                        <a:pt x="201386" y="19050"/>
                        <a:pt x="200025" y="20335"/>
                        <a:pt x="200025" y="21620"/>
                      </a:cubicBezTo>
                      <a:lnTo>
                        <a:pt x="200025" y="44749"/>
                      </a:lnTo>
                      <a:lnTo>
                        <a:pt x="199199" y="41861"/>
                      </a:lnTo>
                      <a:cubicBezTo>
                        <a:pt x="198372" y="38970"/>
                        <a:pt x="196719" y="33187"/>
                        <a:pt x="193411" y="21620"/>
                      </a:cubicBezTo>
                      <a:cubicBezTo>
                        <a:pt x="192088" y="20335"/>
                        <a:pt x="192088" y="19050"/>
                        <a:pt x="190766" y="19050"/>
                      </a:cubicBezTo>
                      <a:cubicBezTo>
                        <a:pt x="190766" y="19050"/>
                        <a:pt x="190766" y="19050"/>
                        <a:pt x="186797" y="19050"/>
                      </a:cubicBezTo>
                      <a:close/>
                      <a:moveTo>
                        <a:pt x="165206" y="19050"/>
                      </a:moveTo>
                      <a:cubicBezTo>
                        <a:pt x="162454" y="19050"/>
                        <a:pt x="159703" y="19050"/>
                        <a:pt x="158327" y="21648"/>
                      </a:cubicBezTo>
                      <a:cubicBezTo>
                        <a:pt x="156951" y="22947"/>
                        <a:pt x="155575" y="24246"/>
                        <a:pt x="155575" y="26843"/>
                      </a:cubicBezTo>
                      <a:cubicBezTo>
                        <a:pt x="155575" y="29441"/>
                        <a:pt x="156951" y="30740"/>
                        <a:pt x="158327" y="32039"/>
                      </a:cubicBezTo>
                      <a:cubicBezTo>
                        <a:pt x="159703" y="33338"/>
                        <a:pt x="161079" y="34636"/>
                        <a:pt x="165206" y="35935"/>
                      </a:cubicBezTo>
                      <a:cubicBezTo>
                        <a:pt x="166582" y="35935"/>
                        <a:pt x="167958" y="37234"/>
                        <a:pt x="167958" y="37234"/>
                      </a:cubicBezTo>
                      <a:cubicBezTo>
                        <a:pt x="169334" y="38533"/>
                        <a:pt x="169334" y="38533"/>
                        <a:pt x="169334" y="38533"/>
                      </a:cubicBezTo>
                      <a:cubicBezTo>
                        <a:pt x="169334" y="39832"/>
                        <a:pt x="169334" y="39832"/>
                        <a:pt x="169334" y="39832"/>
                      </a:cubicBezTo>
                      <a:cubicBezTo>
                        <a:pt x="169334" y="39832"/>
                        <a:pt x="169334" y="41131"/>
                        <a:pt x="167958" y="41131"/>
                      </a:cubicBezTo>
                      <a:cubicBezTo>
                        <a:pt x="166582" y="41131"/>
                        <a:pt x="165206" y="41131"/>
                        <a:pt x="163830" y="41131"/>
                      </a:cubicBezTo>
                      <a:cubicBezTo>
                        <a:pt x="163830" y="41131"/>
                        <a:pt x="163830" y="41131"/>
                        <a:pt x="162454" y="39832"/>
                      </a:cubicBezTo>
                      <a:cubicBezTo>
                        <a:pt x="162454" y="39832"/>
                        <a:pt x="162454" y="39832"/>
                        <a:pt x="162454" y="38533"/>
                      </a:cubicBezTo>
                      <a:cubicBezTo>
                        <a:pt x="161079" y="38533"/>
                        <a:pt x="161079" y="37234"/>
                        <a:pt x="159703" y="37234"/>
                      </a:cubicBezTo>
                      <a:cubicBezTo>
                        <a:pt x="159703" y="37234"/>
                        <a:pt x="158327" y="37234"/>
                        <a:pt x="158327" y="37234"/>
                      </a:cubicBezTo>
                      <a:cubicBezTo>
                        <a:pt x="158327" y="37234"/>
                        <a:pt x="158327" y="37234"/>
                        <a:pt x="156951" y="38533"/>
                      </a:cubicBezTo>
                      <a:cubicBezTo>
                        <a:pt x="155575" y="38533"/>
                        <a:pt x="155575" y="39832"/>
                        <a:pt x="155575" y="39832"/>
                      </a:cubicBezTo>
                      <a:cubicBezTo>
                        <a:pt x="155575" y="39832"/>
                        <a:pt x="155575" y="41131"/>
                        <a:pt x="155575" y="41131"/>
                      </a:cubicBezTo>
                      <a:cubicBezTo>
                        <a:pt x="155575" y="41131"/>
                        <a:pt x="155575" y="42430"/>
                        <a:pt x="156951" y="43728"/>
                      </a:cubicBezTo>
                      <a:cubicBezTo>
                        <a:pt x="156951" y="43728"/>
                        <a:pt x="158327" y="45027"/>
                        <a:pt x="159703" y="45027"/>
                      </a:cubicBezTo>
                      <a:cubicBezTo>
                        <a:pt x="161079" y="46326"/>
                        <a:pt x="163830" y="47625"/>
                        <a:pt x="166582" y="47625"/>
                      </a:cubicBezTo>
                      <a:cubicBezTo>
                        <a:pt x="169334" y="47625"/>
                        <a:pt x="172086" y="46326"/>
                        <a:pt x="173461" y="45027"/>
                      </a:cubicBezTo>
                      <a:cubicBezTo>
                        <a:pt x="176213" y="43728"/>
                        <a:pt x="176213" y="41131"/>
                        <a:pt x="176213" y="38533"/>
                      </a:cubicBezTo>
                      <a:cubicBezTo>
                        <a:pt x="176213" y="35935"/>
                        <a:pt x="176213" y="33338"/>
                        <a:pt x="173461" y="32039"/>
                      </a:cubicBezTo>
                      <a:cubicBezTo>
                        <a:pt x="172086" y="30740"/>
                        <a:pt x="169334" y="30740"/>
                        <a:pt x="167958" y="29441"/>
                      </a:cubicBezTo>
                      <a:cubicBezTo>
                        <a:pt x="166582" y="29441"/>
                        <a:pt x="165206" y="28142"/>
                        <a:pt x="163830" y="28142"/>
                      </a:cubicBezTo>
                      <a:cubicBezTo>
                        <a:pt x="163830" y="28142"/>
                        <a:pt x="162454" y="26843"/>
                        <a:pt x="162454" y="26843"/>
                      </a:cubicBezTo>
                      <a:cubicBezTo>
                        <a:pt x="162454" y="26843"/>
                        <a:pt x="162454" y="25544"/>
                        <a:pt x="162454" y="25544"/>
                      </a:cubicBezTo>
                      <a:cubicBezTo>
                        <a:pt x="162454" y="25544"/>
                        <a:pt x="163830" y="25544"/>
                        <a:pt x="163830" y="25544"/>
                      </a:cubicBezTo>
                      <a:cubicBezTo>
                        <a:pt x="165206" y="24246"/>
                        <a:pt x="165206" y="24246"/>
                        <a:pt x="165206" y="24246"/>
                      </a:cubicBezTo>
                      <a:cubicBezTo>
                        <a:pt x="166582" y="24246"/>
                        <a:pt x="166582" y="25544"/>
                        <a:pt x="167958" y="25544"/>
                      </a:cubicBezTo>
                      <a:cubicBezTo>
                        <a:pt x="167958" y="25544"/>
                        <a:pt x="167958" y="25544"/>
                        <a:pt x="167958" y="26843"/>
                      </a:cubicBezTo>
                      <a:cubicBezTo>
                        <a:pt x="169334" y="26843"/>
                        <a:pt x="169334" y="28142"/>
                        <a:pt x="170710" y="28142"/>
                      </a:cubicBezTo>
                      <a:cubicBezTo>
                        <a:pt x="170710" y="28142"/>
                        <a:pt x="172086" y="28142"/>
                        <a:pt x="172086" y="28142"/>
                      </a:cubicBezTo>
                      <a:cubicBezTo>
                        <a:pt x="172086" y="28142"/>
                        <a:pt x="172086" y="28142"/>
                        <a:pt x="174837" y="26843"/>
                      </a:cubicBezTo>
                      <a:cubicBezTo>
                        <a:pt x="174837" y="26843"/>
                        <a:pt x="174837" y="26843"/>
                        <a:pt x="176213" y="25544"/>
                      </a:cubicBezTo>
                      <a:cubicBezTo>
                        <a:pt x="176213" y="25544"/>
                        <a:pt x="176213" y="24246"/>
                        <a:pt x="174837" y="24246"/>
                      </a:cubicBezTo>
                      <a:cubicBezTo>
                        <a:pt x="174837" y="24246"/>
                        <a:pt x="174837" y="22947"/>
                        <a:pt x="174837" y="22947"/>
                      </a:cubicBezTo>
                      <a:cubicBezTo>
                        <a:pt x="173461" y="21648"/>
                        <a:pt x="172086" y="20349"/>
                        <a:pt x="172086" y="20349"/>
                      </a:cubicBezTo>
                      <a:cubicBezTo>
                        <a:pt x="169334" y="19050"/>
                        <a:pt x="167958" y="19050"/>
                        <a:pt x="165206" y="19050"/>
                      </a:cubicBezTo>
                      <a:close/>
                      <a:moveTo>
                        <a:pt x="157252" y="0"/>
                      </a:moveTo>
                      <a:cubicBezTo>
                        <a:pt x="157252" y="0"/>
                        <a:pt x="157252" y="0"/>
                        <a:pt x="244236" y="0"/>
                      </a:cubicBezTo>
                      <a:cubicBezTo>
                        <a:pt x="248189" y="0"/>
                        <a:pt x="250825" y="3985"/>
                        <a:pt x="250825" y="7970"/>
                      </a:cubicBezTo>
                      <a:cubicBezTo>
                        <a:pt x="250825" y="7970"/>
                        <a:pt x="250825" y="7970"/>
                        <a:pt x="250825" y="58446"/>
                      </a:cubicBezTo>
                      <a:cubicBezTo>
                        <a:pt x="250825" y="62431"/>
                        <a:pt x="248189" y="65088"/>
                        <a:pt x="244236" y="65088"/>
                      </a:cubicBezTo>
                      <a:cubicBezTo>
                        <a:pt x="244236" y="65088"/>
                        <a:pt x="244236" y="65088"/>
                        <a:pt x="157252" y="65088"/>
                      </a:cubicBezTo>
                      <a:cubicBezTo>
                        <a:pt x="154617" y="65088"/>
                        <a:pt x="150663" y="63760"/>
                        <a:pt x="148027" y="62431"/>
                      </a:cubicBezTo>
                      <a:cubicBezTo>
                        <a:pt x="148027" y="62431"/>
                        <a:pt x="148027" y="62431"/>
                        <a:pt x="117714" y="49148"/>
                      </a:cubicBezTo>
                      <a:cubicBezTo>
                        <a:pt x="113761" y="47820"/>
                        <a:pt x="111125" y="43835"/>
                        <a:pt x="111125" y="39850"/>
                      </a:cubicBezTo>
                      <a:cubicBezTo>
                        <a:pt x="111125" y="39850"/>
                        <a:pt x="111125" y="39850"/>
                        <a:pt x="111125" y="25238"/>
                      </a:cubicBezTo>
                      <a:cubicBezTo>
                        <a:pt x="111125" y="22581"/>
                        <a:pt x="113761" y="18597"/>
                        <a:pt x="117714" y="17268"/>
                      </a:cubicBezTo>
                      <a:cubicBezTo>
                        <a:pt x="117714" y="17268"/>
                        <a:pt x="117714" y="17268"/>
                        <a:pt x="148027" y="2657"/>
                      </a:cubicBezTo>
                      <a:cubicBezTo>
                        <a:pt x="150663" y="1328"/>
                        <a:pt x="154617" y="0"/>
                        <a:pt x="15725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100000"/>
                  </a:schemeClr>
                </a:solidFill>
                <a:ln w="762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76200" cap="flat" cmpd="sng" algn="ctr">
                      <a:solidFill>
                        <a:schemeClr val="bg1"/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7" name="组合 6"/>
          <p:cNvGrpSpPr/>
          <p:nvPr/>
        </p:nvGrpSpPr>
        <p:grpSpPr>
          <a:xfrm>
            <a:off x="4729395" y="3268969"/>
            <a:ext cx="3076975" cy="1184795"/>
            <a:chOff x="6436474" y="4358625"/>
            <a:chExt cx="4102633" cy="1579727"/>
          </a:xfrm>
        </p:grpSpPr>
        <p:sp>
          <p:nvSpPr>
            <p:cNvPr id="8" name="矩形 7"/>
            <p:cNvSpPr/>
            <p:nvPr/>
          </p:nvSpPr>
          <p:spPr>
            <a:xfrm>
              <a:off x="8369797" y="5125822"/>
              <a:ext cx="2169310" cy="812530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8369796" y="4858537"/>
              <a:ext cx="2169310" cy="214033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 fontScale="92500" lnSpcReduction="20000"/>
            </a:bodyPr>
            <a:lstStyle/>
            <a:p>
              <a:r>
                <a:rPr lang="zh-CN" altLang="en-US" sz="1300" b="1">
                  <a:solidFill>
                    <a:schemeClr val="dk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关键词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436474" y="4358625"/>
              <a:ext cx="1933319" cy="1513596"/>
              <a:chOff x="6298687" y="4045521"/>
              <a:chExt cx="2733178" cy="2139804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6298687" y="4045521"/>
                <a:ext cx="2139804" cy="2139804"/>
              </a:xfrm>
              <a:prstGeom prst="ellipse">
                <a:avLst/>
              </a:prstGeom>
              <a:noFill/>
              <a:ln w="76200" cap="rnd">
                <a:solidFill>
                  <a:schemeClr val="tx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436223" y="4183057"/>
                <a:ext cx="1864732" cy="1864732"/>
              </a:xfrm>
              <a:prstGeom prst="ellipse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8053670" y="4626326"/>
                <a:ext cx="978195" cy="978195"/>
                <a:chOff x="8053670" y="4626326"/>
                <a:chExt cx="978195" cy="978195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8053670" y="4626326"/>
                  <a:ext cx="978195" cy="978195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任意多边形 54"/>
                <p:cNvSpPr/>
                <p:nvPr/>
              </p:nvSpPr>
              <p:spPr>
                <a:xfrm>
                  <a:off x="8266616" y="4839272"/>
                  <a:ext cx="552302" cy="552302"/>
                </a:xfrm>
                <a:custGeom>
                  <a:avLst/>
                  <a:gdLst>
                    <a:gd name="connsiteX0" fmla="*/ 42863 w 338138"/>
                    <a:gd name="connsiteY0" fmla="*/ 120650 h 338138"/>
                    <a:gd name="connsiteX1" fmla="*/ 53976 w 338138"/>
                    <a:gd name="connsiteY1" fmla="*/ 120650 h 338138"/>
                    <a:gd name="connsiteX2" fmla="*/ 61913 w 338138"/>
                    <a:gd name="connsiteY2" fmla="*/ 158750 h 338138"/>
                    <a:gd name="connsiteX3" fmla="*/ 73026 w 338138"/>
                    <a:gd name="connsiteY3" fmla="*/ 120650 h 338138"/>
                    <a:gd name="connsiteX4" fmla="*/ 85726 w 338138"/>
                    <a:gd name="connsiteY4" fmla="*/ 120650 h 338138"/>
                    <a:gd name="connsiteX5" fmla="*/ 95251 w 338138"/>
                    <a:gd name="connsiteY5" fmla="*/ 158750 h 338138"/>
                    <a:gd name="connsiteX6" fmla="*/ 103188 w 338138"/>
                    <a:gd name="connsiteY6" fmla="*/ 120650 h 338138"/>
                    <a:gd name="connsiteX7" fmla="*/ 122238 w 338138"/>
                    <a:gd name="connsiteY7" fmla="*/ 120650 h 338138"/>
                    <a:gd name="connsiteX8" fmla="*/ 130176 w 338138"/>
                    <a:gd name="connsiteY8" fmla="*/ 158750 h 338138"/>
                    <a:gd name="connsiteX9" fmla="*/ 139701 w 338138"/>
                    <a:gd name="connsiteY9" fmla="*/ 120650 h 338138"/>
                    <a:gd name="connsiteX10" fmla="*/ 153988 w 338138"/>
                    <a:gd name="connsiteY10" fmla="*/ 120650 h 338138"/>
                    <a:gd name="connsiteX11" fmla="*/ 161926 w 338138"/>
                    <a:gd name="connsiteY11" fmla="*/ 158750 h 338138"/>
                    <a:gd name="connsiteX12" fmla="*/ 169863 w 338138"/>
                    <a:gd name="connsiteY12" fmla="*/ 120650 h 338138"/>
                    <a:gd name="connsiteX13" fmla="*/ 190501 w 338138"/>
                    <a:gd name="connsiteY13" fmla="*/ 120650 h 338138"/>
                    <a:gd name="connsiteX14" fmla="*/ 198438 w 338138"/>
                    <a:gd name="connsiteY14" fmla="*/ 158750 h 338138"/>
                    <a:gd name="connsiteX15" fmla="*/ 207963 w 338138"/>
                    <a:gd name="connsiteY15" fmla="*/ 120650 h 338138"/>
                    <a:gd name="connsiteX16" fmla="*/ 220663 w 338138"/>
                    <a:gd name="connsiteY16" fmla="*/ 120650 h 338138"/>
                    <a:gd name="connsiteX17" fmla="*/ 231776 w 338138"/>
                    <a:gd name="connsiteY17" fmla="*/ 158750 h 338138"/>
                    <a:gd name="connsiteX18" fmla="*/ 239713 w 338138"/>
                    <a:gd name="connsiteY18" fmla="*/ 120650 h 338138"/>
                    <a:gd name="connsiteX19" fmla="*/ 249238 w 338138"/>
                    <a:gd name="connsiteY19" fmla="*/ 120650 h 338138"/>
                    <a:gd name="connsiteX20" fmla="*/ 236538 w 338138"/>
                    <a:gd name="connsiteY20" fmla="*/ 174625 h 338138"/>
                    <a:gd name="connsiteX21" fmla="*/ 223838 w 338138"/>
                    <a:gd name="connsiteY21" fmla="*/ 174625 h 338138"/>
                    <a:gd name="connsiteX22" fmla="*/ 214313 w 338138"/>
                    <a:gd name="connsiteY22" fmla="*/ 134938 h 338138"/>
                    <a:gd name="connsiteX23" fmla="*/ 203201 w 338138"/>
                    <a:gd name="connsiteY23" fmla="*/ 174625 h 338138"/>
                    <a:gd name="connsiteX24" fmla="*/ 192088 w 338138"/>
                    <a:gd name="connsiteY24" fmla="*/ 174625 h 338138"/>
                    <a:gd name="connsiteX25" fmla="*/ 179388 w 338138"/>
                    <a:gd name="connsiteY25" fmla="*/ 128588 h 338138"/>
                    <a:gd name="connsiteX26" fmla="*/ 169863 w 338138"/>
                    <a:gd name="connsiteY26" fmla="*/ 174625 h 338138"/>
                    <a:gd name="connsiteX27" fmla="*/ 157163 w 338138"/>
                    <a:gd name="connsiteY27" fmla="*/ 174625 h 338138"/>
                    <a:gd name="connsiteX28" fmla="*/ 146051 w 338138"/>
                    <a:gd name="connsiteY28" fmla="*/ 134938 h 338138"/>
                    <a:gd name="connsiteX29" fmla="*/ 136526 w 338138"/>
                    <a:gd name="connsiteY29" fmla="*/ 174625 h 338138"/>
                    <a:gd name="connsiteX30" fmla="*/ 123826 w 338138"/>
                    <a:gd name="connsiteY30" fmla="*/ 174625 h 338138"/>
                    <a:gd name="connsiteX31" fmla="*/ 112713 w 338138"/>
                    <a:gd name="connsiteY31" fmla="*/ 128588 h 338138"/>
                    <a:gd name="connsiteX32" fmla="*/ 100013 w 338138"/>
                    <a:gd name="connsiteY32" fmla="*/ 174625 h 338138"/>
                    <a:gd name="connsiteX33" fmla="*/ 90488 w 338138"/>
                    <a:gd name="connsiteY33" fmla="*/ 174625 h 338138"/>
                    <a:gd name="connsiteX34" fmla="*/ 77788 w 338138"/>
                    <a:gd name="connsiteY34" fmla="*/ 134938 h 338138"/>
                    <a:gd name="connsiteX35" fmla="*/ 68263 w 338138"/>
                    <a:gd name="connsiteY35" fmla="*/ 174625 h 338138"/>
                    <a:gd name="connsiteX36" fmla="*/ 55563 w 338138"/>
                    <a:gd name="connsiteY36" fmla="*/ 174625 h 338138"/>
                    <a:gd name="connsiteX37" fmla="*/ 148432 w 338138"/>
                    <a:gd name="connsiteY37" fmla="*/ 22225 h 338138"/>
                    <a:gd name="connsiteX38" fmla="*/ 22225 w 338138"/>
                    <a:gd name="connsiteY38" fmla="*/ 148432 h 338138"/>
                    <a:gd name="connsiteX39" fmla="*/ 148432 w 338138"/>
                    <a:gd name="connsiteY39" fmla="*/ 274639 h 338138"/>
                    <a:gd name="connsiteX40" fmla="*/ 274639 w 338138"/>
                    <a:gd name="connsiteY40" fmla="*/ 148432 h 338138"/>
                    <a:gd name="connsiteX41" fmla="*/ 148432 w 338138"/>
                    <a:gd name="connsiteY41" fmla="*/ 22225 h 338138"/>
                    <a:gd name="connsiteX42" fmla="*/ 147936 w 338138"/>
                    <a:gd name="connsiteY42" fmla="*/ 0 h 338138"/>
                    <a:gd name="connsiteX43" fmla="*/ 295871 w 338138"/>
                    <a:gd name="connsiteY43" fmla="*/ 147936 h 338138"/>
                    <a:gd name="connsiteX44" fmla="*/ 258887 w 338138"/>
                    <a:gd name="connsiteY44" fmla="*/ 244358 h 338138"/>
                    <a:gd name="connsiteX45" fmla="*/ 338138 w 338138"/>
                    <a:gd name="connsiteY45" fmla="*/ 323609 h 338138"/>
                    <a:gd name="connsiteX46" fmla="*/ 323609 w 338138"/>
                    <a:gd name="connsiteY46" fmla="*/ 338138 h 338138"/>
                    <a:gd name="connsiteX47" fmla="*/ 244358 w 338138"/>
                    <a:gd name="connsiteY47" fmla="*/ 258887 h 338138"/>
                    <a:gd name="connsiteX48" fmla="*/ 147936 w 338138"/>
                    <a:gd name="connsiteY48" fmla="*/ 295871 h 338138"/>
                    <a:gd name="connsiteX49" fmla="*/ 0 w 338138"/>
                    <a:gd name="connsiteY49" fmla="*/ 147936 h 338138"/>
                    <a:gd name="connsiteX50" fmla="*/ 147936 w 338138"/>
                    <a:gd name="connsiteY50" fmla="*/ 0 h 33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338138" h="338138">
                      <a:moveTo>
                        <a:pt x="42863" y="120650"/>
                      </a:moveTo>
                      <a:lnTo>
                        <a:pt x="53976" y="120650"/>
                      </a:lnTo>
                      <a:lnTo>
                        <a:pt x="61913" y="158750"/>
                      </a:lnTo>
                      <a:lnTo>
                        <a:pt x="73026" y="120650"/>
                      </a:lnTo>
                      <a:lnTo>
                        <a:pt x="85726" y="120650"/>
                      </a:lnTo>
                      <a:lnTo>
                        <a:pt x="95251" y="158750"/>
                      </a:lnTo>
                      <a:lnTo>
                        <a:pt x="103188" y="120650"/>
                      </a:lnTo>
                      <a:lnTo>
                        <a:pt x="122238" y="120650"/>
                      </a:lnTo>
                      <a:lnTo>
                        <a:pt x="130176" y="158750"/>
                      </a:lnTo>
                      <a:lnTo>
                        <a:pt x="139701" y="120650"/>
                      </a:lnTo>
                      <a:lnTo>
                        <a:pt x="153988" y="120650"/>
                      </a:lnTo>
                      <a:lnTo>
                        <a:pt x="161926" y="158750"/>
                      </a:lnTo>
                      <a:lnTo>
                        <a:pt x="169863" y="120650"/>
                      </a:lnTo>
                      <a:lnTo>
                        <a:pt x="190501" y="120650"/>
                      </a:lnTo>
                      <a:lnTo>
                        <a:pt x="198438" y="158750"/>
                      </a:lnTo>
                      <a:lnTo>
                        <a:pt x="207963" y="120650"/>
                      </a:lnTo>
                      <a:lnTo>
                        <a:pt x="220663" y="120650"/>
                      </a:lnTo>
                      <a:lnTo>
                        <a:pt x="231776" y="158750"/>
                      </a:lnTo>
                      <a:lnTo>
                        <a:pt x="239713" y="120650"/>
                      </a:lnTo>
                      <a:lnTo>
                        <a:pt x="249238" y="120650"/>
                      </a:lnTo>
                      <a:lnTo>
                        <a:pt x="236538" y="174625"/>
                      </a:lnTo>
                      <a:lnTo>
                        <a:pt x="223838" y="174625"/>
                      </a:lnTo>
                      <a:lnTo>
                        <a:pt x="214313" y="134938"/>
                      </a:lnTo>
                      <a:lnTo>
                        <a:pt x="203201" y="174625"/>
                      </a:lnTo>
                      <a:lnTo>
                        <a:pt x="192088" y="174625"/>
                      </a:lnTo>
                      <a:lnTo>
                        <a:pt x="179388" y="128588"/>
                      </a:lnTo>
                      <a:lnTo>
                        <a:pt x="169863" y="174625"/>
                      </a:lnTo>
                      <a:lnTo>
                        <a:pt x="157163" y="174625"/>
                      </a:lnTo>
                      <a:lnTo>
                        <a:pt x="146051" y="134938"/>
                      </a:lnTo>
                      <a:lnTo>
                        <a:pt x="136526" y="174625"/>
                      </a:lnTo>
                      <a:lnTo>
                        <a:pt x="123826" y="174625"/>
                      </a:lnTo>
                      <a:lnTo>
                        <a:pt x="112713" y="128588"/>
                      </a:lnTo>
                      <a:lnTo>
                        <a:pt x="100013" y="174625"/>
                      </a:lnTo>
                      <a:lnTo>
                        <a:pt x="90488" y="174625"/>
                      </a:lnTo>
                      <a:lnTo>
                        <a:pt x="77788" y="134938"/>
                      </a:lnTo>
                      <a:lnTo>
                        <a:pt x="68263" y="174625"/>
                      </a:lnTo>
                      <a:lnTo>
                        <a:pt x="55563" y="174625"/>
                      </a:lnTo>
                      <a:close/>
                      <a:moveTo>
                        <a:pt x="148432" y="22225"/>
                      </a:moveTo>
                      <a:cubicBezTo>
                        <a:pt x="78730" y="22225"/>
                        <a:pt x="22225" y="78730"/>
                        <a:pt x="22225" y="148432"/>
                      </a:cubicBezTo>
                      <a:cubicBezTo>
                        <a:pt x="22225" y="218134"/>
                        <a:pt x="78730" y="274639"/>
                        <a:pt x="148432" y="274639"/>
                      </a:cubicBezTo>
                      <a:cubicBezTo>
                        <a:pt x="218134" y="274639"/>
                        <a:pt x="274639" y="218134"/>
                        <a:pt x="274639" y="148432"/>
                      </a:cubicBezTo>
                      <a:cubicBezTo>
                        <a:pt x="274639" y="78730"/>
                        <a:pt x="218134" y="22225"/>
                        <a:pt x="148432" y="22225"/>
                      </a:cubicBezTo>
                      <a:close/>
                      <a:moveTo>
                        <a:pt x="147936" y="0"/>
                      </a:moveTo>
                      <a:cubicBezTo>
                        <a:pt x="229828" y="0"/>
                        <a:pt x="295871" y="66043"/>
                        <a:pt x="295871" y="147936"/>
                      </a:cubicBezTo>
                      <a:cubicBezTo>
                        <a:pt x="295871" y="184919"/>
                        <a:pt x="281342" y="217941"/>
                        <a:pt x="258887" y="244358"/>
                      </a:cubicBezTo>
                      <a:cubicBezTo>
                        <a:pt x="258887" y="244358"/>
                        <a:pt x="258887" y="244358"/>
                        <a:pt x="338138" y="323609"/>
                      </a:cubicBezTo>
                      <a:cubicBezTo>
                        <a:pt x="338138" y="323609"/>
                        <a:pt x="338138" y="323609"/>
                        <a:pt x="323609" y="338138"/>
                      </a:cubicBezTo>
                      <a:cubicBezTo>
                        <a:pt x="323609" y="338138"/>
                        <a:pt x="323609" y="338138"/>
                        <a:pt x="244358" y="258887"/>
                      </a:cubicBezTo>
                      <a:cubicBezTo>
                        <a:pt x="217941" y="281342"/>
                        <a:pt x="184919" y="295871"/>
                        <a:pt x="147936" y="295871"/>
                      </a:cubicBezTo>
                      <a:cubicBezTo>
                        <a:pt x="66043" y="295871"/>
                        <a:pt x="0" y="229828"/>
                        <a:pt x="0" y="147936"/>
                      </a:cubicBezTo>
                      <a:cubicBezTo>
                        <a:pt x="0" y="66043"/>
                        <a:pt x="66043" y="0"/>
                        <a:pt x="14793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100000"/>
                  </a:schemeClr>
                </a:solidFill>
                <a:ln w="762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76200" cap="flat" cmpd="sng" algn="ctr">
                      <a:solidFill>
                        <a:schemeClr val="bg1"/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38298A65-C9B3-480B-943D-70CE6E624D6C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434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延时符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0F6A97B-ACBC-4039-917B-603772FBA90F}"/>
              </a:ext>
            </a:extLst>
          </p:cNvPr>
          <p:cNvGrpSpPr/>
          <p:nvPr/>
        </p:nvGrpSpPr>
        <p:grpSpPr>
          <a:xfrm>
            <a:off x="3276253" y="1"/>
            <a:ext cx="5869334" cy="5143500"/>
            <a:chOff x="3276253" y="1"/>
            <a:chExt cx="5869334" cy="5143500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4BCE9CFD-D0BA-4EFF-AEF0-E9023F6C7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6253" y="1"/>
              <a:ext cx="5869334" cy="5143500"/>
            </a:xfrm>
            <a:custGeom>
              <a:avLst/>
              <a:gdLst>
                <a:gd name="T0" fmla="*/ 0 w 2911"/>
                <a:gd name="T1" fmla="*/ 3258 h 3843"/>
                <a:gd name="T2" fmla="*/ 0 w 2911"/>
                <a:gd name="T3" fmla="*/ 3843 h 3843"/>
                <a:gd name="T4" fmla="*/ 2911 w 2911"/>
                <a:gd name="T5" fmla="*/ 3843 h 3843"/>
                <a:gd name="T6" fmla="*/ 2911 w 2911"/>
                <a:gd name="T7" fmla="*/ 0 h 3843"/>
                <a:gd name="T8" fmla="*/ 2468 w 2911"/>
                <a:gd name="T9" fmla="*/ 0 h 3843"/>
                <a:gd name="T10" fmla="*/ 0 w 2911"/>
                <a:gd name="T11" fmla="*/ 3258 h 3843"/>
                <a:gd name="connsiteX0" fmla="*/ 8478 w 10000"/>
                <a:gd name="connsiteY0" fmla="*/ 0 h 10000"/>
                <a:gd name="connsiteX1" fmla="*/ 0 w 10000"/>
                <a:gd name="connsiteY1" fmla="*/ 10000 h 10000"/>
                <a:gd name="connsiteX2" fmla="*/ 10000 w 10000"/>
                <a:gd name="connsiteY2" fmla="*/ 10000 h 10000"/>
                <a:gd name="connsiteX3" fmla="*/ 10000 w 10000"/>
                <a:gd name="connsiteY3" fmla="*/ 0 h 10000"/>
                <a:gd name="connsiteX4" fmla="*/ 8478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478" y="0"/>
                  </a:moveTo>
                  <a:lnTo>
                    <a:pt x="0" y="10000"/>
                  </a:lnTo>
                  <a:lnTo>
                    <a:pt x="10000" y="10000"/>
                  </a:lnTo>
                  <a:lnTo>
                    <a:pt x="10000" y="0"/>
                  </a:lnTo>
                  <a:lnTo>
                    <a:pt x="8478" y="0"/>
                  </a:lnTo>
                  <a:close/>
                </a:path>
              </a:pathLst>
            </a:custGeom>
            <a:solidFill>
              <a:srgbClr val="339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BDA7FA26-4AE9-4E65-BD61-A376D9776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6253" y="1"/>
              <a:ext cx="5869334" cy="5143500"/>
            </a:xfrm>
            <a:custGeom>
              <a:avLst/>
              <a:gdLst>
                <a:gd name="T0" fmla="*/ 0 w 2911"/>
                <a:gd name="T1" fmla="*/ 3843 h 3843"/>
                <a:gd name="T2" fmla="*/ 2911 w 2911"/>
                <a:gd name="T3" fmla="*/ 3843 h 3843"/>
                <a:gd name="T4" fmla="*/ 2911 w 2911"/>
                <a:gd name="T5" fmla="*/ 0 h 3843"/>
                <a:gd name="T6" fmla="*/ 0 w 2911"/>
                <a:gd name="T7" fmla="*/ 3843 h 3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1" h="3843">
                  <a:moveTo>
                    <a:pt x="0" y="3843"/>
                  </a:moveTo>
                  <a:lnTo>
                    <a:pt x="2911" y="3843"/>
                  </a:lnTo>
                  <a:lnTo>
                    <a:pt x="2911" y="0"/>
                  </a:lnTo>
                  <a:lnTo>
                    <a:pt x="0" y="3843"/>
                  </a:lnTo>
                  <a:close/>
                </a:path>
              </a:pathLst>
            </a:custGeom>
            <a:solidFill>
              <a:srgbClr val="336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2" name="AutoShape 3">
            <a:extLst>
              <a:ext uri="{FF2B5EF4-FFF2-40B4-BE49-F238E27FC236}">
                <a16:creationId xmlns:a16="http://schemas.microsoft.com/office/drawing/2014/main" id="{E2945E3D-BC16-4DC3-BCEE-DC258231815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020695" y="1403325"/>
            <a:ext cx="2376264" cy="237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01CD59B3-729F-4E21-BAC0-9B825B180B74}"/>
              </a:ext>
            </a:extLst>
          </p:cNvPr>
          <p:cNvSpPr>
            <a:spLocks/>
          </p:cNvSpPr>
          <p:nvPr/>
        </p:nvSpPr>
        <p:spPr bwMode="auto">
          <a:xfrm>
            <a:off x="4457022" y="827261"/>
            <a:ext cx="3808918" cy="3811272"/>
          </a:xfrm>
          <a:custGeom>
            <a:avLst/>
            <a:gdLst>
              <a:gd name="T0" fmla="*/ 1882 w 3765"/>
              <a:gd name="T1" fmla="*/ 0 h 3766"/>
              <a:gd name="T2" fmla="*/ 0 w 3765"/>
              <a:gd name="T3" fmla="*/ 1883 h 3766"/>
              <a:gd name="T4" fmla="*/ 1882 w 3765"/>
              <a:gd name="T5" fmla="*/ 3766 h 3766"/>
              <a:gd name="T6" fmla="*/ 3765 w 3765"/>
              <a:gd name="T7" fmla="*/ 1883 h 3766"/>
              <a:gd name="T8" fmla="*/ 3765 w 3765"/>
              <a:gd name="T9" fmla="*/ 0 h 3766"/>
              <a:gd name="T10" fmla="*/ 1882 w 3765"/>
              <a:gd name="T11" fmla="*/ 0 h 3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65" h="3766">
                <a:moveTo>
                  <a:pt x="1882" y="0"/>
                </a:moveTo>
                <a:cubicBezTo>
                  <a:pt x="843" y="0"/>
                  <a:pt x="0" y="843"/>
                  <a:pt x="0" y="1883"/>
                </a:cubicBezTo>
                <a:cubicBezTo>
                  <a:pt x="0" y="2923"/>
                  <a:pt x="843" y="3766"/>
                  <a:pt x="1882" y="3766"/>
                </a:cubicBezTo>
                <a:cubicBezTo>
                  <a:pt x="2922" y="3766"/>
                  <a:pt x="3765" y="2923"/>
                  <a:pt x="3765" y="1883"/>
                </a:cubicBezTo>
                <a:cubicBezTo>
                  <a:pt x="3765" y="0"/>
                  <a:pt x="3765" y="0"/>
                  <a:pt x="3765" y="0"/>
                </a:cubicBezTo>
                <a:cubicBezTo>
                  <a:pt x="1882" y="0"/>
                  <a:pt x="1882" y="0"/>
                  <a:pt x="1882" y="0"/>
                </a:cubicBezTo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000" r="-15000"/>
            </a:stretch>
          </a:blipFill>
          <a:ln>
            <a:noFill/>
          </a:ln>
          <a:effectLst>
            <a:outerShdw blurRad="254000" dist="1143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TextBox 71">
            <a:extLst>
              <a:ext uri="{FF2B5EF4-FFF2-40B4-BE49-F238E27FC236}">
                <a16:creationId xmlns:a16="http://schemas.microsoft.com/office/drawing/2014/main" id="{704820D1-B3D9-46F8-BC42-BA3691C3F287}"/>
              </a:ext>
            </a:extLst>
          </p:cNvPr>
          <p:cNvSpPr txBox="1"/>
          <p:nvPr/>
        </p:nvSpPr>
        <p:spPr>
          <a:xfrm>
            <a:off x="355339" y="2456072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年终总结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】【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新年计划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】【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述职报告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】【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工作汇报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】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AB93D79-8B83-48CB-A276-AD44CD95E36A}"/>
              </a:ext>
            </a:extLst>
          </p:cNvPr>
          <p:cNvSpPr/>
          <p:nvPr/>
        </p:nvSpPr>
        <p:spPr>
          <a:xfrm>
            <a:off x="421166" y="1981282"/>
            <a:ext cx="4644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300" dirty="0">
                <a:solidFill>
                  <a:srgbClr val="333333"/>
                </a:solidFill>
                <a:latin typeface="+mj-ea"/>
                <a:ea typeface="+mj-ea"/>
                <a:cs typeface="+mn-ea"/>
                <a:sym typeface="+mn-lt"/>
              </a:rPr>
              <a:t>演示完毕 谢谢欣赏</a:t>
            </a:r>
          </a:p>
        </p:txBody>
      </p:sp>
      <p:sp>
        <p:nvSpPr>
          <p:cNvPr id="17" name="TextBox 84">
            <a:extLst>
              <a:ext uri="{FF2B5EF4-FFF2-40B4-BE49-F238E27FC236}">
                <a16:creationId xmlns:a16="http://schemas.microsoft.com/office/drawing/2014/main" id="{5FB8FE03-7422-462E-9A28-248E032D2128}"/>
              </a:ext>
            </a:extLst>
          </p:cNvPr>
          <p:cNvSpPr txBox="1"/>
          <p:nvPr/>
        </p:nvSpPr>
        <p:spPr>
          <a:xfrm>
            <a:off x="502465" y="2732897"/>
            <a:ext cx="2448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汇报人：千库网     时间：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XX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年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XX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月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Freeform 3301">
            <a:extLst>
              <a:ext uri="{FF2B5EF4-FFF2-40B4-BE49-F238E27FC236}">
                <a16:creationId xmlns:a16="http://schemas.microsoft.com/office/drawing/2014/main" id="{AC6E2CFB-143C-4DE3-90C6-34663A295337}"/>
              </a:ext>
            </a:extLst>
          </p:cNvPr>
          <p:cNvSpPr>
            <a:spLocks/>
          </p:cNvSpPr>
          <p:nvPr/>
        </p:nvSpPr>
        <p:spPr bwMode="auto">
          <a:xfrm>
            <a:off x="560558" y="1359184"/>
            <a:ext cx="319301" cy="639451"/>
          </a:xfrm>
          <a:custGeom>
            <a:avLst/>
            <a:gdLst>
              <a:gd name="T0" fmla="*/ 1617 w 3233"/>
              <a:gd name="T1" fmla="*/ 3236 h 3236"/>
              <a:gd name="T2" fmla="*/ 0 w 3233"/>
              <a:gd name="T3" fmla="*/ 1619 h 3236"/>
              <a:gd name="T4" fmla="*/ 1617 w 3233"/>
              <a:gd name="T5" fmla="*/ 0 h 3236"/>
              <a:gd name="T6" fmla="*/ 3233 w 3233"/>
              <a:gd name="T7" fmla="*/ 1619 h 3236"/>
              <a:gd name="T8" fmla="*/ 1617 w 3233"/>
              <a:gd name="T9" fmla="*/ 3236 h 3236"/>
              <a:gd name="connsiteX0" fmla="*/ 0 w 4998"/>
              <a:gd name="connsiteY0" fmla="*/ 10000 h 10000"/>
              <a:gd name="connsiteX1" fmla="*/ 0 w 4998"/>
              <a:gd name="connsiteY1" fmla="*/ 0 h 10000"/>
              <a:gd name="connsiteX2" fmla="*/ 4998 w 4998"/>
              <a:gd name="connsiteY2" fmla="*/ 5003 h 10000"/>
              <a:gd name="connsiteX3" fmla="*/ 0 w 4998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8" h="10000">
                <a:moveTo>
                  <a:pt x="0" y="10000"/>
                </a:moveTo>
                <a:lnTo>
                  <a:pt x="0" y="0"/>
                </a:lnTo>
                <a:lnTo>
                  <a:pt x="4998" y="5003"/>
                </a:lnTo>
                <a:lnTo>
                  <a:pt x="0" y="10000"/>
                </a:lnTo>
                <a:close/>
              </a:path>
            </a:pathLst>
          </a:custGeom>
          <a:solidFill>
            <a:srgbClr val="33698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90122F2-7934-4883-9A73-2CF2C754D723}"/>
              </a:ext>
            </a:extLst>
          </p:cNvPr>
          <p:cNvGrpSpPr/>
          <p:nvPr/>
        </p:nvGrpSpPr>
        <p:grpSpPr>
          <a:xfrm>
            <a:off x="6691054" y="827261"/>
            <a:ext cx="1574886" cy="1576063"/>
            <a:chOff x="6691054" y="827261"/>
            <a:chExt cx="1574886" cy="15760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0DCB84F-7D6A-4C2F-B730-0259836C7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054" y="827261"/>
              <a:ext cx="1574886" cy="1576063"/>
            </a:xfrm>
            <a:custGeom>
              <a:avLst/>
              <a:gdLst>
                <a:gd name="T0" fmla="*/ 1557 w 1557"/>
                <a:gd name="T1" fmla="*/ 0 h 1557"/>
                <a:gd name="T2" fmla="*/ 779 w 1557"/>
                <a:gd name="T3" fmla="*/ 0 h 1557"/>
                <a:gd name="T4" fmla="*/ 0 w 1557"/>
                <a:gd name="T5" fmla="*/ 779 h 1557"/>
                <a:gd name="T6" fmla="*/ 779 w 1557"/>
                <a:gd name="T7" fmla="*/ 1557 h 1557"/>
                <a:gd name="T8" fmla="*/ 1557 w 1557"/>
                <a:gd name="T9" fmla="*/ 779 h 1557"/>
                <a:gd name="T10" fmla="*/ 1557 w 1557"/>
                <a:gd name="T11" fmla="*/ 0 h 1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7" h="1557">
                  <a:moveTo>
                    <a:pt x="1557" y="0"/>
                  </a:moveTo>
                  <a:cubicBezTo>
                    <a:pt x="779" y="0"/>
                    <a:pt x="779" y="0"/>
                    <a:pt x="779" y="0"/>
                  </a:cubicBezTo>
                  <a:cubicBezTo>
                    <a:pt x="349" y="0"/>
                    <a:pt x="0" y="349"/>
                    <a:pt x="0" y="779"/>
                  </a:cubicBezTo>
                  <a:cubicBezTo>
                    <a:pt x="0" y="1209"/>
                    <a:pt x="349" y="1557"/>
                    <a:pt x="779" y="1557"/>
                  </a:cubicBezTo>
                  <a:cubicBezTo>
                    <a:pt x="1209" y="1557"/>
                    <a:pt x="1557" y="1209"/>
                    <a:pt x="1557" y="779"/>
                  </a:cubicBezTo>
                  <a:cubicBezTo>
                    <a:pt x="1557" y="0"/>
                    <a:pt x="1557" y="0"/>
                    <a:pt x="1557" y="0"/>
                  </a:cubicBezTo>
                </a:path>
              </a:pathLst>
            </a:custGeom>
            <a:solidFill>
              <a:srgbClr val="34A8B6">
                <a:alpha val="74000"/>
              </a:srgbClr>
            </a:solidFill>
            <a:ln>
              <a:noFill/>
            </a:ln>
            <a:effectLst>
              <a:outerShdw blurRad="254000" dist="1143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C7D7D68-B71E-48B6-9738-CD38915A63B1}"/>
                </a:ext>
              </a:extLst>
            </p:cNvPr>
            <p:cNvSpPr/>
            <p:nvPr/>
          </p:nvSpPr>
          <p:spPr>
            <a:xfrm>
              <a:off x="6927004" y="1261349"/>
              <a:ext cx="120985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spc="300" dirty="0">
                  <a:solidFill>
                    <a:schemeClr val="bg1"/>
                  </a:solidFill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LOGO</a:t>
              </a:r>
              <a:endParaRPr lang="zh-CN" altLang="en-US" sz="4000" spc="300" dirty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BDF6ADA5-D38F-4779-8BC0-4B2058682CB5}"/>
              </a:ext>
            </a:extLst>
          </p:cNvPr>
          <p:cNvSpPr/>
          <p:nvPr/>
        </p:nvSpPr>
        <p:spPr>
          <a:xfrm>
            <a:off x="862243" y="1117186"/>
            <a:ext cx="207894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spc="300" dirty="0">
                <a:latin typeface="Agency FB" panose="020B0503020202020204" pitchFamily="34" charset="0"/>
                <a:ea typeface="+mn-ea"/>
                <a:cs typeface="+mn-ea"/>
                <a:sym typeface="+mn-lt"/>
              </a:rPr>
              <a:t>2018</a:t>
            </a:r>
            <a:endParaRPr lang="zh-CN" altLang="en-US" sz="6600" spc="300" dirty="0">
              <a:latin typeface="Agency FB" panose="020B0503020202020204" pitchFamily="34" charset="0"/>
              <a:ea typeface="+mn-ea"/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286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2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12" fill="hold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3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16" grpId="0"/>
          <p:bldP spid="17" grpId="0"/>
          <p:bldP spid="18" grpId="0" animBg="1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3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16" grpId="0"/>
          <p:bldP spid="17" grpId="0"/>
          <p:bldP spid="18" grpId="0" animBg="1"/>
          <p:bldP spid="22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F08026B7-5121-473D-966A-2AFAD6577CAA}"/>
              </a:ext>
            </a:extLst>
          </p:cNvPr>
          <p:cNvSpPr>
            <a:spLocks/>
          </p:cNvSpPr>
          <p:nvPr/>
        </p:nvSpPr>
        <p:spPr bwMode="auto">
          <a:xfrm>
            <a:off x="1763688" y="1274226"/>
            <a:ext cx="2232248" cy="2233628"/>
          </a:xfrm>
          <a:custGeom>
            <a:avLst/>
            <a:gdLst>
              <a:gd name="T0" fmla="*/ 1882 w 3765"/>
              <a:gd name="T1" fmla="*/ 0 h 3766"/>
              <a:gd name="T2" fmla="*/ 0 w 3765"/>
              <a:gd name="T3" fmla="*/ 1883 h 3766"/>
              <a:gd name="T4" fmla="*/ 1882 w 3765"/>
              <a:gd name="T5" fmla="*/ 3766 h 3766"/>
              <a:gd name="T6" fmla="*/ 3765 w 3765"/>
              <a:gd name="T7" fmla="*/ 1883 h 3766"/>
              <a:gd name="T8" fmla="*/ 3765 w 3765"/>
              <a:gd name="T9" fmla="*/ 0 h 3766"/>
              <a:gd name="T10" fmla="*/ 1882 w 3765"/>
              <a:gd name="T11" fmla="*/ 0 h 3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65" h="3766">
                <a:moveTo>
                  <a:pt x="1882" y="0"/>
                </a:moveTo>
                <a:cubicBezTo>
                  <a:pt x="843" y="0"/>
                  <a:pt x="0" y="843"/>
                  <a:pt x="0" y="1883"/>
                </a:cubicBezTo>
                <a:cubicBezTo>
                  <a:pt x="0" y="2923"/>
                  <a:pt x="843" y="3766"/>
                  <a:pt x="1882" y="3766"/>
                </a:cubicBezTo>
                <a:cubicBezTo>
                  <a:pt x="2922" y="3766"/>
                  <a:pt x="3765" y="2923"/>
                  <a:pt x="3765" y="1883"/>
                </a:cubicBezTo>
                <a:cubicBezTo>
                  <a:pt x="3765" y="0"/>
                  <a:pt x="3765" y="0"/>
                  <a:pt x="3765" y="0"/>
                </a:cubicBezTo>
                <a:cubicBezTo>
                  <a:pt x="1882" y="0"/>
                  <a:pt x="1882" y="0"/>
                  <a:pt x="1882" y="0"/>
                </a:cubicBezTo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1143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02BAFD0-8835-491F-8C4A-170225A06A6A}"/>
              </a:ext>
            </a:extLst>
          </p:cNvPr>
          <p:cNvGrpSpPr/>
          <p:nvPr/>
        </p:nvGrpSpPr>
        <p:grpSpPr>
          <a:xfrm>
            <a:off x="3072961" y="1274226"/>
            <a:ext cx="922975" cy="923665"/>
            <a:chOff x="6691054" y="827261"/>
            <a:chExt cx="1574886" cy="15760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B7B959B-F50A-4FB9-A430-786533A6C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054" y="827261"/>
              <a:ext cx="1574886" cy="1576063"/>
            </a:xfrm>
            <a:custGeom>
              <a:avLst/>
              <a:gdLst>
                <a:gd name="T0" fmla="*/ 1557 w 1557"/>
                <a:gd name="T1" fmla="*/ 0 h 1557"/>
                <a:gd name="T2" fmla="*/ 779 w 1557"/>
                <a:gd name="T3" fmla="*/ 0 h 1557"/>
                <a:gd name="T4" fmla="*/ 0 w 1557"/>
                <a:gd name="T5" fmla="*/ 779 h 1557"/>
                <a:gd name="T6" fmla="*/ 779 w 1557"/>
                <a:gd name="T7" fmla="*/ 1557 h 1557"/>
                <a:gd name="T8" fmla="*/ 1557 w 1557"/>
                <a:gd name="T9" fmla="*/ 779 h 1557"/>
                <a:gd name="T10" fmla="*/ 1557 w 1557"/>
                <a:gd name="T11" fmla="*/ 0 h 1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7" h="1557">
                  <a:moveTo>
                    <a:pt x="1557" y="0"/>
                  </a:moveTo>
                  <a:cubicBezTo>
                    <a:pt x="779" y="0"/>
                    <a:pt x="779" y="0"/>
                    <a:pt x="779" y="0"/>
                  </a:cubicBezTo>
                  <a:cubicBezTo>
                    <a:pt x="349" y="0"/>
                    <a:pt x="0" y="349"/>
                    <a:pt x="0" y="779"/>
                  </a:cubicBezTo>
                  <a:cubicBezTo>
                    <a:pt x="0" y="1209"/>
                    <a:pt x="349" y="1557"/>
                    <a:pt x="779" y="1557"/>
                  </a:cubicBezTo>
                  <a:cubicBezTo>
                    <a:pt x="1209" y="1557"/>
                    <a:pt x="1557" y="1209"/>
                    <a:pt x="1557" y="779"/>
                  </a:cubicBezTo>
                  <a:cubicBezTo>
                    <a:pt x="1557" y="0"/>
                    <a:pt x="1557" y="0"/>
                    <a:pt x="1557" y="0"/>
                  </a:cubicBezTo>
                </a:path>
              </a:pathLst>
            </a:custGeom>
            <a:solidFill>
              <a:srgbClr val="34A8B6">
                <a:alpha val="74000"/>
              </a:srgbClr>
            </a:solidFill>
            <a:ln>
              <a:noFill/>
            </a:ln>
            <a:effectLst>
              <a:outerShdw blurRad="254000" dist="1143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3B5F5FC-D83B-4B3B-A60A-B5E6BB45A8DF}"/>
                </a:ext>
              </a:extLst>
            </p:cNvPr>
            <p:cNvSpPr/>
            <p:nvPr/>
          </p:nvSpPr>
          <p:spPr>
            <a:xfrm>
              <a:off x="7056088" y="992168"/>
              <a:ext cx="1209852" cy="12078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spc="300" dirty="0">
                  <a:solidFill>
                    <a:schemeClr val="bg1"/>
                  </a:solidFill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01</a:t>
              </a:r>
              <a:endParaRPr lang="zh-CN" altLang="en-US" sz="4000" spc="300" dirty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5" name="Group 34">
            <a:extLst>
              <a:ext uri="{FF2B5EF4-FFF2-40B4-BE49-F238E27FC236}">
                <a16:creationId xmlns:a16="http://schemas.microsoft.com/office/drawing/2014/main" id="{0354104B-FCB7-4897-B25A-1FD957A5A6A9}"/>
              </a:ext>
            </a:extLst>
          </p:cNvPr>
          <p:cNvGrpSpPr/>
          <p:nvPr/>
        </p:nvGrpSpPr>
        <p:grpSpPr>
          <a:xfrm>
            <a:off x="4135869" y="1977950"/>
            <a:ext cx="3024546" cy="880452"/>
            <a:chOff x="5672038" y="902658"/>
            <a:chExt cx="4307036" cy="1173937"/>
          </a:xfrm>
        </p:grpSpPr>
        <p:sp>
          <p:nvSpPr>
            <p:cNvPr id="16" name="TextBox 35">
              <a:extLst>
                <a:ext uri="{FF2B5EF4-FFF2-40B4-BE49-F238E27FC236}">
                  <a16:creationId xmlns:a16="http://schemas.microsoft.com/office/drawing/2014/main" id="{08F0F86C-0F2F-408C-884E-D88FF9666AAD}"/>
                </a:ext>
              </a:extLst>
            </p:cNvPr>
            <p:cNvSpPr txBox="1"/>
            <p:nvPr/>
          </p:nvSpPr>
          <p:spPr>
            <a:xfrm>
              <a:off x="5672038" y="902658"/>
              <a:ext cx="4232109" cy="80959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CN" altLang="en-US" sz="2800" b="1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7" name="TextBox 36">
              <a:extLst>
                <a:ext uri="{FF2B5EF4-FFF2-40B4-BE49-F238E27FC236}">
                  <a16:creationId xmlns:a16="http://schemas.microsoft.com/office/drawing/2014/main" id="{8DDA358B-4536-4BFF-92FB-C887C85C8E5D}"/>
                </a:ext>
              </a:extLst>
            </p:cNvPr>
            <p:cNvSpPr txBox="1">
              <a:spLocks/>
            </p:cNvSpPr>
            <p:nvPr/>
          </p:nvSpPr>
          <p:spPr>
            <a:xfrm>
              <a:off x="5746965" y="1756227"/>
              <a:ext cx="4232109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79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2" fill="hold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514350" y="3669024"/>
            <a:ext cx="477716" cy="4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4" name="文本框 46"/>
          <p:cNvSpPr txBox="1"/>
          <p:nvPr/>
        </p:nvSpPr>
        <p:spPr>
          <a:xfrm>
            <a:off x="1147973" y="3899848"/>
            <a:ext cx="1668236" cy="442167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rmAutofit fontScale="85000" lnSpcReduction="20000"/>
          </a:bodyPr>
          <a:lstStyle/>
          <a:p>
            <a:pPr defTabSz="914378">
              <a:lnSpc>
                <a:spcPct val="120000"/>
              </a:lnSpc>
              <a:defRPr/>
            </a:pPr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此部分内容作为文字排版占位显示</a:t>
            </a:r>
            <a:b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</a:br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（建议使用主题字体）</a:t>
            </a:r>
          </a:p>
        </p:txBody>
      </p:sp>
      <p:sp>
        <p:nvSpPr>
          <p:cNvPr id="26" name="椭圆 25"/>
          <p:cNvSpPr/>
          <p:nvPr/>
        </p:nvSpPr>
        <p:spPr>
          <a:xfrm>
            <a:off x="3459752" y="3669024"/>
            <a:ext cx="477716" cy="4777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7" name="文本框 49"/>
          <p:cNvSpPr txBox="1"/>
          <p:nvPr/>
        </p:nvSpPr>
        <p:spPr>
          <a:xfrm>
            <a:off x="4093374" y="3899848"/>
            <a:ext cx="1668236" cy="442167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rmAutofit fontScale="85000" lnSpcReduction="20000"/>
          </a:bodyPr>
          <a:lstStyle/>
          <a:p>
            <a:pPr defTabSz="914378">
              <a:lnSpc>
                <a:spcPct val="120000"/>
              </a:lnSpc>
              <a:defRPr/>
            </a:pPr>
            <a:r>
              <a:rPr lang="zh-CN" altLang="en-US" sz="1050">
                <a:latin typeface="+mn-lt"/>
                <a:ea typeface="+mn-ea"/>
                <a:cs typeface="+mn-ea"/>
                <a:sym typeface="+mn-lt"/>
              </a:rPr>
              <a:t>此部分内容作为文字排版占位显示</a:t>
            </a:r>
            <a:br>
              <a:rPr lang="zh-CN" altLang="en-US" sz="1050">
                <a:latin typeface="+mn-lt"/>
                <a:ea typeface="+mn-ea"/>
                <a:cs typeface="+mn-ea"/>
                <a:sym typeface="+mn-lt"/>
              </a:rPr>
            </a:br>
            <a:r>
              <a:rPr lang="zh-CN" altLang="en-US" sz="1050">
                <a:latin typeface="+mn-lt"/>
                <a:ea typeface="+mn-ea"/>
                <a:cs typeface="+mn-ea"/>
                <a:sym typeface="+mn-lt"/>
              </a:rPr>
              <a:t>（建议使用主题字体）</a:t>
            </a:r>
          </a:p>
        </p:txBody>
      </p:sp>
      <p:sp>
        <p:nvSpPr>
          <p:cNvPr id="28" name="矩形 27"/>
          <p:cNvSpPr/>
          <p:nvPr/>
        </p:nvSpPr>
        <p:spPr>
          <a:xfrm>
            <a:off x="4093374" y="3669024"/>
            <a:ext cx="1668236" cy="184666"/>
          </a:xfrm>
          <a:prstGeom prst="rect">
            <a:avLst/>
          </a:prstGeom>
        </p:spPr>
        <p:txBody>
          <a:bodyPr wrap="none" lIns="72000" tIns="0" rIns="72000" bIns="0">
            <a:normAutofit fontScale="85000" lnSpcReduction="20000"/>
          </a:bodyPr>
          <a:lstStyle/>
          <a:p>
            <a:pPr lvl="0" defTabSz="914378">
              <a:defRPr/>
            </a:pPr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标题文本预设</a:t>
            </a:r>
          </a:p>
        </p:txBody>
      </p:sp>
      <p:sp>
        <p:nvSpPr>
          <p:cNvPr id="29" name="椭圆 28"/>
          <p:cNvSpPr/>
          <p:nvPr/>
        </p:nvSpPr>
        <p:spPr>
          <a:xfrm>
            <a:off x="6405154" y="3669024"/>
            <a:ext cx="477716" cy="47771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0" name="文本框 52"/>
          <p:cNvSpPr txBox="1"/>
          <p:nvPr/>
        </p:nvSpPr>
        <p:spPr>
          <a:xfrm>
            <a:off x="7038776" y="3899848"/>
            <a:ext cx="1668236" cy="442167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rmAutofit fontScale="85000" lnSpcReduction="20000"/>
          </a:bodyPr>
          <a:lstStyle/>
          <a:p>
            <a:pPr defTabSz="914378">
              <a:lnSpc>
                <a:spcPct val="120000"/>
              </a:lnSpc>
              <a:defRPr/>
            </a:pPr>
            <a:r>
              <a:rPr lang="zh-CN" altLang="en-US" sz="1050">
                <a:latin typeface="+mn-lt"/>
                <a:ea typeface="+mn-ea"/>
                <a:cs typeface="+mn-ea"/>
                <a:sym typeface="+mn-lt"/>
              </a:rPr>
              <a:t>此部分内容作为文字排版占位显示</a:t>
            </a:r>
            <a:br>
              <a:rPr lang="zh-CN" altLang="en-US" sz="1050">
                <a:latin typeface="+mn-lt"/>
                <a:ea typeface="+mn-ea"/>
                <a:cs typeface="+mn-ea"/>
                <a:sym typeface="+mn-lt"/>
              </a:rPr>
            </a:br>
            <a:r>
              <a:rPr lang="zh-CN" altLang="en-US" sz="1050">
                <a:latin typeface="+mn-lt"/>
                <a:ea typeface="+mn-ea"/>
                <a:cs typeface="+mn-ea"/>
                <a:sym typeface="+mn-lt"/>
              </a:rPr>
              <a:t>（建议使用主题字体）</a:t>
            </a:r>
          </a:p>
        </p:txBody>
      </p:sp>
      <p:sp>
        <p:nvSpPr>
          <p:cNvPr id="31" name="矩形 30"/>
          <p:cNvSpPr/>
          <p:nvPr/>
        </p:nvSpPr>
        <p:spPr>
          <a:xfrm>
            <a:off x="7038776" y="3669024"/>
            <a:ext cx="1668236" cy="184666"/>
          </a:xfrm>
          <a:prstGeom prst="rect">
            <a:avLst/>
          </a:prstGeom>
        </p:spPr>
        <p:txBody>
          <a:bodyPr wrap="none" lIns="72000" tIns="0" rIns="72000" bIns="0">
            <a:normAutofit fontScale="85000" lnSpcReduction="20000"/>
          </a:bodyPr>
          <a:lstStyle/>
          <a:p>
            <a:pPr lvl="0" defTabSz="914378">
              <a:defRPr/>
            </a:pPr>
            <a:r>
              <a:rPr lang="zh-CN" altLang="en-US" b="1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标题文本预设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2961994" y="1029453"/>
            <a:ext cx="3218794" cy="2042808"/>
            <a:chOff x="2961994" y="1029453"/>
            <a:chExt cx="3218794" cy="2042808"/>
          </a:xfrm>
        </p:grpSpPr>
        <p:sp>
          <p:nvSpPr>
            <p:cNvPr id="5" name="矩形 4"/>
            <p:cNvSpPr/>
            <p:nvPr/>
          </p:nvSpPr>
          <p:spPr>
            <a:xfrm>
              <a:off x="5123207" y="1176402"/>
              <a:ext cx="1057581" cy="18958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文本框 4"/>
            <p:cNvSpPr txBox="1"/>
            <p:nvPr/>
          </p:nvSpPr>
          <p:spPr>
            <a:xfrm>
              <a:off x="5107337" y="2059819"/>
              <a:ext cx="1072732" cy="623248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80%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5226240" y="2658600"/>
              <a:ext cx="8464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5108258" y="2728162"/>
              <a:ext cx="1070981" cy="230833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lvl="0" algn="ctr" defTabSz="914378">
                <a:defRPr/>
              </a:pPr>
              <a:r>
                <a:rPr lang="zh-CN" altLang="en-US" sz="14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9" name="任意多边形: 形状 8"/>
            <p:cNvSpPr>
              <a:spLocks/>
            </p:cNvSpPr>
            <p:nvPr/>
          </p:nvSpPr>
          <p:spPr bwMode="auto">
            <a:xfrm>
              <a:off x="5298863" y="1317193"/>
              <a:ext cx="689679" cy="664598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2961994" y="1029453"/>
              <a:ext cx="3213701" cy="148226"/>
              <a:chOff x="574236" y="1959334"/>
              <a:chExt cx="3376715" cy="155745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574236" y="1959334"/>
                <a:ext cx="3376715" cy="15574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685800" y="1996724"/>
                <a:ext cx="452673" cy="80963"/>
                <a:chOff x="685800" y="1996724"/>
                <a:chExt cx="452673" cy="80963"/>
              </a:xfrm>
            </p:grpSpPr>
            <p:sp>
              <p:nvSpPr>
                <p:cNvPr id="42" name="椭圆 41"/>
                <p:cNvSpPr/>
                <p:nvPr/>
              </p:nvSpPr>
              <p:spPr>
                <a:xfrm>
                  <a:off x="685800" y="1996724"/>
                  <a:ext cx="80963" cy="8096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>
                  <a:off x="871655" y="1996724"/>
                  <a:ext cx="80963" cy="8096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椭圆 43"/>
                <p:cNvSpPr/>
                <p:nvPr/>
              </p:nvSpPr>
              <p:spPr>
                <a:xfrm>
                  <a:off x="1057510" y="1996724"/>
                  <a:ext cx="80963" cy="8096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32" name="矩形 31"/>
            <p:cNvSpPr/>
            <p:nvPr/>
          </p:nvSpPr>
          <p:spPr>
            <a:xfrm>
              <a:off x="2962929" y="1176207"/>
              <a:ext cx="2160278" cy="1896046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174476" y="1469501"/>
            <a:ext cx="2533756" cy="1602801"/>
            <a:chOff x="6174476" y="1469501"/>
            <a:chExt cx="2533756" cy="1602801"/>
          </a:xfrm>
        </p:grpSpPr>
        <p:sp>
          <p:nvSpPr>
            <p:cNvPr id="10" name="矩形 9"/>
            <p:cNvSpPr/>
            <p:nvPr/>
          </p:nvSpPr>
          <p:spPr>
            <a:xfrm>
              <a:off x="7875815" y="1580081"/>
              <a:ext cx="832417" cy="14922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文本框 12"/>
            <p:cNvSpPr txBox="1"/>
            <p:nvPr/>
          </p:nvSpPr>
          <p:spPr>
            <a:xfrm>
              <a:off x="7863324" y="2275414"/>
              <a:ext cx="844342" cy="484748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6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60%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7956912" y="2746712"/>
              <a:ext cx="6662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7864049" y="2801463"/>
              <a:ext cx="842963" cy="196208"/>
            </a:xfrm>
            <a:prstGeom prst="rect">
              <a:avLst/>
            </a:prstGeom>
          </p:spPr>
          <p:txBody>
            <a:bodyPr wrap="none">
              <a:normAutofit fontScale="70000" lnSpcReduction="20000"/>
            </a:bodyPr>
            <a:lstStyle/>
            <a:p>
              <a:pPr lvl="0" algn="ctr" defTabSz="914378">
                <a:defRPr/>
              </a:pPr>
              <a:r>
                <a:rPr lang="zh-CN" altLang="en-US" sz="11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9" name="任意多边形: 形状 18"/>
            <p:cNvSpPr>
              <a:spLocks/>
            </p:cNvSpPr>
            <p:nvPr/>
          </p:nvSpPr>
          <p:spPr bwMode="auto">
            <a:xfrm>
              <a:off x="8062471" y="1775042"/>
              <a:ext cx="382034" cy="381323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174476" y="1469501"/>
              <a:ext cx="2532536" cy="116809"/>
              <a:chOff x="574236" y="1959334"/>
              <a:chExt cx="3376715" cy="155745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574236" y="1959334"/>
                <a:ext cx="3376715" cy="15574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685800" y="1996724"/>
                <a:ext cx="452673" cy="80963"/>
                <a:chOff x="685800" y="1996724"/>
                <a:chExt cx="452673" cy="80963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685800" y="1996724"/>
                  <a:ext cx="80963" cy="8096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>
                  <a:off x="871655" y="1996724"/>
                  <a:ext cx="80963" cy="8096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1057510" y="1996724"/>
                  <a:ext cx="80963" cy="8096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33" name="矩形 32"/>
            <p:cNvSpPr/>
            <p:nvPr/>
          </p:nvSpPr>
          <p:spPr>
            <a:xfrm>
              <a:off x="6174962" y="1580081"/>
              <a:ext cx="1697410" cy="1492172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29924" y="1463368"/>
            <a:ext cx="2532537" cy="1602801"/>
            <a:chOff x="430677" y="1469501"/>
            <a:chExt cx="2532537" cy="1602801"/>
          </a:xfrm>
        </p:grpSpPr>
        <p:sp>
          <p:nvSpPr>
            <p:cNvPr id="14" name="矩形 13"/>
            <p:cNvSpPr/>
            <p:nvPr/>
          </p:nvSpPr>
          <p:spPr>
            <a:xfrm>
              <a:off x="2130797" y="1580081"/>
              <a:ext cx="832417" cy="1492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文本框 20"/>
            <p:cNvSpPr txBox="1"/>
            <p:nvPr/>
          </p:nvSpPr>
          <p:spPr>
            <a:xfrm>
              <a:off x="2118306" y="2275414"/>
              <a:ext cx="844342" cy="484748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6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60%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2211894" y="2746712"/>
              <a:ext cx="6662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2119031" y="2801463"/>
              <a:ext cx="842963" cy="196208"/>
            </a:xfrm>
            <a:prstGeom prst="rect">
              <a:avLst/>
            </a:prstGeom>
          </p:spPr>
          <p:txBody>
            <a:bodyPr wrap="none">
              <a:normAutofit fontScale="70000" lnSpcReduction="20000"/>
            </a:bodyPr>
            <a:lstStyle/>
            <a:p>
              <a:pPr lvl="0" algn="ctr" defTabSz="914378">
                <a:defRPr/>
              </a:pPr>
              <a:r>
                <a:rPr lang="zh-CN" altLang="en-US" sz="11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8" name="任意多边形: 形状 17"/>
            <p:cNvSpPr>
              <a:spLocks/>
            </p:cNvSpPr>
            <p:nvPr/>
          </p:nvSpPr>
          <p:spPr bwMode="auto">
            <a:xfrm>
              <a:off x="2315044" y="1807215"/>
              <a:ext cx="424801" cy="349150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30677" y="1469501"/>
              <a:ext cx="2532536" cy="116809"/>
              <a:chOff x="574236" y="1959334"/>
              <a:chExt cx="3376715" cy="155745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574236" y="1959334"/>
                <a:ext cx="3376715" cy="15574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685800" y="1996724"/>
                <a:ext cx="452673" cy="80963"/>
                <a:chOff x="685800" y="1996724"/>
                <a:chExt cx="452673" cy="80963"/>
              </a:xfrm>
            </p:grpSpPr>
            <p:sp>
              <p:nvSpPr>
                <p:cNvPr id="47" name="椭圆 46"/>
                <p:cNvSpPr/>
                <p:nvPr/>
              </p:nvSpPr>
              <p:spPr>
                <a:xfrm>
                  <a:off x="685800" y="1996724"/>
                  <a:ext cx="80963" cy="8096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>
                  <a:off x="871655" y="1996724"/>
                  <a:ext cx="80963" cy="8096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057510" y="1996724"/>
                  <a:ext cx="80963" cy="8096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34" name="矩形 33"/>
            <p:cNvSpPr/>
            <p:nvPr/>
          </p:nvSpPr>
          <p:spPr>
            <a:xfrm>
              <a:off x="430963" y="1580081"/>
              <a:ext cx="1703570" cy="1492172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1147973" y="3669024"/>
            <a:ext cx="1668236" cy="184666"/>
          </a:xfrm>
          <a:prstGeom prst="rect">
            <a:avLst/>
          </a:prstGeom>
        </p:spPr>
        <p:txBody>
          <a:bodyPr wrap="none" lIns="72000" tIns="0" rIns="72000" bIns="0">
            <a:normAutofit fontScale="85000" lnSpcReduction="20000"/>
          </a:bodyPr>
          <a:lstStyle/>
          <a:p>
            <a:pPr lvl="0" defTabSz="914378">
              <a:defRPr/>
            </a:pPr>
            <a:r>
              <a:rPr lang="zh-CN" altLang="en-US" b="1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标题文本预设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F1BE0289-FCAC-4E54-8AF5-C4D2D5A5A676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301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6" grpId="0" animBg="1"/>
      <p:bldP spid="27" grpId="0"/>
      <p:bldP spid="28" grpId="0"/>
      <p:bldP spid="29" grpId="0" animBg="1"/>
      <p:bldP spid="30" grpId="0"/>
      <p:bldP spid="31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5906" y="1994600"/>
            <a:ext cx="3501928" cy="1431503"/>
            <a:chOff x="835906" y="1994600"/>
            <a:chExt cx="3501928" cy="1431503"/>
          </a:xfrm>
        </p:grpSpPr>
        <p:sp>
          <p:nvSpPr>
            <p:cNvPr id="7" name="Freeform: Shape 12"/>
            <p:cNvSpPr/>
            <p:nvPr/>
          </p:nvSpPr>
          <p:spPr bwMode="auto">
            <a:xfrm rot="2700000">
              <a:off x="835906" y="1994600"/>
              <a:ext cx="1431503" cy="1431504"/>
            </a:xfrm>
            <a:custGeom>
              <a:avLst/>
              <a:gdLst>
                <a:gd name="connsiteX0" fmla="*/ 0 w 1628122"/>
                <a:gd name="connsiteY0" fmla="*/ 1628122 h 1628122"/>
                <a:gd name="connsiteX1" fmla="*/ 0 w 1628122"/>
                <a:gd name="connsiteY1" fmla="*/ 0 h 1628122"/>
                <a:gd name="connsiteX2" fmla="*/ 1628122 w 1628122"/>
                <a:gd name="connsiteY2" fmla="*/ 1628122 h 1628122"/>
                <a:gd name="connsiteX3" fmla="*/ 0 w 1628122"/>
                <a:gd name="connsiteY3" fmla="*/ 1628122 h 1628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122" h="1628122">
                  <a:moveTo>
                    <a:pt x="0" y="1628122"/>
                  </a:moveTo>
                  <a:lnTo>
                    <a:pt x="0" y="0"/>
                  </a:lnTo>
                  <a:lnTo>
                    <a:pt x="1628122" y="1628122"/>
                  </a:lnTo>
                  <a:lnTo>
                    <a:pt x="0" y="1628122"/>
                  </a:lnTo>
                  <a:close/>
                </a:path>
              </a:pathLst>
            </a:custGeom>
            <a:gradFill>
              <a:gsLst>
                <a:gs pos="49000">
                  <a:schemeClr val="accent2">
                    <a:lumMod val="75000"/>
                  </a:schemeClr>
                </a:gs>
                <a:gs pos="50000">
                  <a:schemeClr val="accent1">
                    <a:lumMod val="75000"/>
                  </a:schemeClr>
                </a:gs>
              </a:gsLst>
              <a:lin ang="2760000" scaled="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8" name="Group 13"/>
            <p:cNvGrpSpPr/>
            <p:nvPr/>
          </p:nvGrpSpPr>
          <p:grpSpPr>
            <a:xfrm flipH="1">
              <a:off x="1549331" y="2095996"/>
              <a:ext cx="2788503" cy="1272959"/>
              <a:chOff x="1695450" y="2114550"/>
              <a:chExt cx="4171949" cy="1143001"/>
            </a:xfrm>
          </p:grpSpPr>
          <p:sp>
            <p:nvSpPr>
              <p:cNvPr id="33" name="Rectangle 14"/>
              <p:cNvSpPr/>
              <p:nvPr/>
            </p:nvSpPr>
            <p:spPr bwMode="auto">
              <a:xfrm>
                <a:off x="4191000" y="2114550"/>
                <a:ext cx="1676399" cy="53340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" name="Diagonal Stripe 15"/>
              <p:cNvSpPr/>
              <p:nvPr/>
            </p:nvSpPr>
            <p:spPr bwMode="auto">
              <a:xfrm rot="10800000">
                <a:off x="2362200" y="2114550"/>
                <a:ext cx="1828800" cy="1143000"/>
              </a:xfrm>
              <a:prstGeom prst="diagStripe">
                <a:avLst>
                  <a:gd name="adj" fmla="val 53333"/>
                </a:avLst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" name="Arrow: Left 16"/>
              <p:cNvSpPr/>
              <p:nvPr/>
            </p:nvSpPr>
            <p:spPr bwMode="auto">
              <a:xfrm>
                <a:off x="1695450" y="2724151"/>
                <a:ext cx="1524000" cy="533400"/>
              </a:xfrm>
              <a:prstGeom prst="leftArrow">
                <a:avLst>
                  <a:gd name="adj1" fmla="val 100000"/>
                  <a:gd name="adj2" fmla="val 49107"/>
                </a:avLst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Group 17"/>
            <p:cNvGrpSpPr/>
            <p:nvPr/>
          </p:nvGrpSpPr>
          <p:grpSpPr>
            <a:xfrm flipH="1" flipV="1">
              <a:off x="1549331" y="2029001"/>
              <a:ext cx="2788503" cy="1272961"/>
              <a:chOff x="1695450" y="2114550"/>
              <a:chExt cx="4171949" cy="1143001"/>
            </a:xfrm>
          </p:grpSpPr>
          <p:sp>
            <p:nvSpPr>
              <p:cNvPr id="30" name="Rectangle 18"/>
              <p:cNvSpPr/>
              <p:nvPr/>
            </p:nvSpPr>
            <p:spPr bwMode="auto">
              <a:xfrm>
                <a:off x="4191000" y="2114550"/>
                <a:ext cx="1676399" cy="53340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1" name="Diagonal Stripe 19"/>
              <p:cNvSpPr/>
              <p:nvPr/>
            </p:nvSpPr>
            <p:spPr bwMode="auto">
              <a:xfrm rot="10800000">
                <a:off x="2362200" y="2114550"/>
                <a:ext cx="1828800" cy="1143000"/>
              </a:xfrm>
              <a:prstGeom prst="diagStripe">
                <a:avLst>
                  <a:gd name="adj" fmla="val 53333"/>
                </a:avLst>
              </a:pr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" name="Arrow: Left 20"/>
              <p:cNvSpPr/>
              <p:nvPr/>
            </p:nvSpPr>
            <p:spPr bwMode="auto">
              <a:xfrm>
                <a:off x="1695450" y="2724151"/>
                <a:ext cx="1524000" cy="533400"/>
              </a:xfrm>
              <a:prstGeom prst="leftArrow">
                <a:avLst>
                  <a:gd name="adj1" fmla="val 100000"/>
                  <a:gd name="adj2" fmla="val 49107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0" name="TextBox 21"/>
            <p:cNvSpPr txBox="1"/>
            <p:nvPr/>
          </p:nvSpPr>
          <p:spPr>
            <a:xfrm>
              <a:off x="3626178" y="2188369"/>
              <a:ext cx="211597" cy="276999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lvl="0" algn="ctr" defTabSz="914400">
                <a:spcBef>
                  <a:spcPct val="0"/>
                </a:spcBef>
                <a:defRPr/>
              </a:pPr>
              <a:r>
                <a:rPr lang="en-US" sz="24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1" name="TextBox 22"/>
            <p:cNvSpPr txBox="1"/>
            <p:nvPr/>
          </p:nvSpPr>
          <p:spPr>
            <a:xfrm>
              <a:off x="3612352" y="2924471"/>
              <a:ext cx="239248" cy="276999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lvl="0" algn="ctr" defTabSz="914400">
                <a:spcBef>
                  <a:spcPct val="0"/>
                </a:spcBef>
                <a:defRPr/>
              </a:pPr>
              <a:r>
                <a:rPr lang="en-US" sz="24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14" name="Freeform: Shape 25"/>
            <p:cNvSpPr>
              <a:spLocks/>
            </p:cNvSpPr>
            <p:nvPr/>
          </p:nvSpPr>
          <p:spPr bwMode="auto">
            <a:xfrm>
              <a:off x="1914851" y="2267933"/>
              <a:ext cx="345554" cy="268027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Freeform: Shape 26"/>
            <p:cNvSpPr>
              <a:spLocks/>
            </p:cNvSpPr>
            <p:nvPr/>
          </p:nvSpPr>
          <p:spPr bwMode="auto">
            <a:xfrm>
              <a:off x="1952443" y="2873809"/>
              <a:ext cx="270370" cy="272532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806166" y="1994600"/>
            <a:ext cx="3501929" cy="1431504"/>
            <a:chOff x="4806166" y="1994600"/>
            <a:chExt cx="3501929" cy="1431504"/>
          </a:xfrm>
        </p:grpSpPr>
        <p:sp>
          <p:nvSpPr>
            <p:cNvPr id="4" name="Freeform: Shape 3"/>
            <p:cNvSpPr/>
            <p:nvPr/>
          </p:nvSpPr>
          <p:spPr bwMode="auto">
            <a:xfrm rot="18900000" flipH="1">
              <a:off x="6876592" y="1994600"/>
              <a:ext cx="1431503" cy="1431504"/>
            </a:xfrm>
            <a:custGeom>
              <a:avLst/>
              <a:gdLst>
                <a:gd name="connsiteX0" fmla="*/ 0 w 1628122"/>
                <a:gd name="connsiteY0" fmla="*/ 1628122 h 1628122"/>
                <a:gd name="connsiteX1" fmla="*/ 0 w 1628122"/>
                <a:gd name="connsiteY1" fmla="*/ 0 h 1628122"/>
                <a:gd name="connsiteX2" fmla="*/ 1628122 w 1628122"/>
                <a:gd name="connsiteY2" fmla="*/ 1628122 h 1628122"/>
                <a:gd name="connsiteX3" fmla="*/ 0 w 1628122"/>
                <a:gd name="connsiteY3" fmla="*/ 1628122 h 1628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122" h="1628122">
                  <a:moveTo>
                    <a:pt x="0" y="1628122"/>
                  </a:moveTo>
                  <a:lnTo>
                    <a:pt x="0" y="0"/>
                  </a:lnTo>
                  <a:lnTo>
                    <a:pt x="1628122" y="1628122"/>
                  </a:lnTo>
                  <a:lnTo>
                    <a:pt x="0" y="1628122"/>
                  </a:lnTo>
                  <a:close/>
                </a:path>
              </a:pathLst>
            </a:custGeom>
            <a:gradFill>
              <a:gsLst>
                <a:gs pos="49000">
                  <a:schemeClr val="accent4">
                    <a:lumMod val="75000"/>
                  </a:schemeClr>
                </a:gs>
                <a:gs pos="50000">
                  <a:schemeClr val="accent3">
                    <a:lumMod val="75000"/>
                  </a:schemeClr>
                </a:gs>
              </a:gsLst>
              <a:lin ang="2760000" scaled="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806166" y="2095994"/>
              <a:ext cx="2788503" cy="1272959"/>
              <a:chOff x="1695450" y="2114550"/>
              <a:chExt cx="4171949" cy="1143001"/>
            </a:xfrm>
          </p:grpSpPr>
          <p:sp>
            <p:nvSpPr>
              <p:cNvPr id="39" name="Rectangle 5"/>
              <p:cNvSpPr/>
              <p:nvPr/>
            </p:nvSpPr>
            <p:spPr bwMode="auto">
              <a:xfrm>
                <a:off x="4191000" y="2114550"/>
                <a:ext cx="1676399" cy="533400"/>
              </a:xfrm>
              <a:prstGeom prst="rect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0" name="Diagonal Stripe 6"/>
              <p:cNvSpPr/>
              <p:nvPr/>
            </p:nvSpPr>
            <p:spPr bwMode="auto">
              <a:xfrm rot="10800000">
                <a:off x="2362200" y="2114550"/>
                <a:ext cx="1828800" cy="1143000"/>
              </a:xfrm>
              <a:prstGeom prst="diagStripe">
                <a:avLst>
                  <a:gd name="adj" fmla="val 53333"/>
                </a:avLst>
              </a:pr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1" name="Arrow: Left 7"/>
              <p:cNvSpPr/>
              <p:nvPr/>
            </p:nvSpPr>
            <p:spPr bwMode="auto">
              <a:xfrm>
                <a:off x="1695450" y="2724151"/>
                <a:ext cx="1524000" cy="533400"/>
              </a:xfrm>
              <a:prstGeom prst="leftArrow">
                <a:avLst>
                  <a:gd name="adj1" fmla="val 100000"/>
                  <a:gd name="adj2" fmla="val 49107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Group 8"/>
            <p:cNvGrpSpPr/>
            <p:nvPr/>
          </p:nvGrpSpPr>
          <p:grpSpPr>
            <a:xfrm flipV="1">
              <a:off x="4806166" y="2028995"/>
              <a:ext cx="2788503" cy="1272962"/>
              <a:chOff x="1695450" y="2114550"/>
              <a:chExt cx="4171949" cy="1143001"/>
            </a:xfrm>
          </p:grpSpPr>
          <p:sp>
            <p:nvSpPr>
              <p:cNvPr id="36" name="Rectangle 9"/>
              <p:cNvSpPr/>
              <p:nvPr/>
            </p:nvSpPr>
            <p:spPr bwMode="auto">
              <a:xfrm>
                <a:off x="4191000" y="2114550"/>
                <a:ext cx="1676399" cy="533400"/>
              </a:xfrm>
              <a:prstGeom prst="rect">
                <a:avLst/>
              </a:pr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7" name="Diagonal Stripe 10"/>
              <p:cNvSpPr/>
              <p:nvPr/>
            </p:nvSpPr>
            <p:spPr bwMode="auto">
              <a:xfrm rot="10800000">
                <a:off x="2362200" y="2114550"/>
                <a:ext cx="1828800" cy="1143000"/>
              </a:xfrm>
              <a:prstGeom prst="diagStripe">
                <a:avLst>
                  <a:gd name="adj" fmla="val 53333"/>
                </a:avLst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8" name="Arrow: Left 11"/>
              <p:cNvSpPr/>
              <p:nvPr/>
            </p:nvSpPr>
            <p:spPr bwMode="auto">
              <a:xfrm>
                <a:off x="1695450" y="2724151"/>
                <a:ext cx="1524000" cy="533400"/>
              </a:xfrm>
              <a:prstGeom prst="leftArrow">
                <a:avLst>
                  <a:gd name="adj1" fmla="val 100000"/>
                  <a:gd name="adj2" fmla="val 49107"/>
                </a:avLst>
              </a:pr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2" name="TextBox 23"/>
            <p:cNvSpPr txBox="1"/>
            <p:nvPr/>
          </p:nvSpPr>
          <p:spPr>
            <a:xfrm>
              <a:off x="5278827" y="2188369"/>
              <a:ext cx="246461" cy="276999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lvl="0" algn="ctr" defTabSz="914400">
                <a:spcBef>
                  <a:spcPct val="0"/>
                </a:spcBef>
                <a:defRPr/>
              </a:pPr>
              <a:r>
                <a:rPr lang="en-US" sz="24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13" name="TextBox 24"/>
            <p:cNvSpPr txBox="1"/>
            <p:nvPr/>
          </p:nvSpPr>
          <p:spPr>
            <a:xfrm>
              <a:off x="5282434" y="2924471"/>
              <a:ext cx="239248" cy="276999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lvl="0" algn="ctr" defTabSz="914400">
                <a:spcBef>
                  <a:spcPct val="0"/>
                </a:spcBef>
                <a:defRPr/>
              </a:pPr>
              <a:r>
                <a:rPr lang="en-US" sz="24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16" name="Freeform: Shape 27"/>
            <p:cNvSpPr>
              <a:spLocks/>
            </p:cNvSpPr>
            <p:nvPr/>
          </p:nvSpPr>
          <p:spPr bwMode="auto">
            <a:xfrm>
              <a:off x="6939460" y="2269033"/>
              <a:ext cx="262944" cy="266928"/>
            </a:xfrm>
            <a:custGeom>
              <a:avLst/>
              <a:gdLst/>
              <a:ahLst/>
              <a:cxnLst>
                <a:cxn ang="0">
                  <a:pos x="61" y="49"/>
                </a:cxn>
                <a:cxn ang="0">
                  <a:pos x="49" y="62"/>
                </a:cxn>
                <a:cxn ang="0">
                  <a:pos x="36" y="49"/>
                </a:cxn>
                <a:cxn ang="0">
                  <a:pos x="36" y="48"/>
                </a:cxn>
                <a:cxn ang="0">
                  <a:pos x="21" y="41"/>
                </a:cxn>
                <a:cxn ang="0">
                  <a:pos x="13" y="44"/>
                </a:cxn>
                <a:cxn ang="0">
                  <a:pos x="0" y="31"/>
                </a:cxn>
                <a:cxn ang="0">
                  <a:pos x="13" y="18"/>
                </a:cxn>
                <a:cxn ang="0">
                  <a:pos x="21" y="22"/>
                </a:cxn>
                <a:cxn ang="0">
                  <a:pos x="36" y="15"/>
                </a:cxn>
                <a:cxn ang="0">
                  <a:pos x="36" y="13"/>
                </a:cxn>
                <a:cxn ang="0">
                  <a:pos x="49" y="0"/>
                </a:cxn>
                <a:cxn ang="0">
                  <a:pos x="61" y="13"/>
                </a:cxn>
                <a:cxn ang="0">
                  <a:pos x="49" y="26"/>
                </a:cxn>
                <a:cxn ang="0">
                  <a:pos x="40" y="23"/>
                </a:cxn>
                <a:cxn ang="0">
                  <a:pos x="25" y="30"/>
                </a:cxn>
                <a:cxn ang="0">
                  <a:pos x="25" y="31"/>
                </a:cxn>
                <a:cxn ang="0">
                  <a:pos x="25" y="33"/>
                </a:cxn>
                <a:cxn ang="0">
                  <a:pos x="40" y="40"/>
                </a:cxn>
                <a:cxn ang="0">
                  <a:pos x="49" y="36"/>
                </a:cxn>
                <a:cxn ang="0">
                  <a:pos x="61" y="49"/>
                </a:cxn>
              </a:cxnLst>
              <a:rect l="0" t="0" r="r" b="b"/>
              <a:pathLst>
                <a:path w="61" h="62">
                  <a:moveTo>
                    <a:pt x="61" y="49"/>
                  </a:moveTo>
                  <a:cubicBezTo>
                    <a:pt x="61" y="56"/>
                    <a:pt x="56" y="62"/>
                    <a:pt x="49" y="62"/>
                  </a:cubicBezTo>
                  <a:cubicBezTo>
                    <a:pt x="41" y="62"/>
                    <a:pt x="36" y="56"/>
                    <a:pt x="36" y="49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9" y="43"/>
                    <a:pt x="16" y="44"/>
                    <a:pt x="13" y="44"/>
                  </a:cubicBezTo>
                  <a:cubicBezTo>
                    <a:pt x="6" y="44"/>
                    <a:pt x="0" y="38"/>
                    <a:pt x="0" y="31"/>
                  </a:cubicBezTo>
                  <a:cubicBezTo>
                    <a:pt x="0" y="24"/>
                    <a:pt x="6" y="18"/>
                    <a:pt x="13" y="18"/>
                  </a:cubicBezTo>
                  <a:cubicBezTo>
                    <a:pt x="16" y="18"/>
                    <a:pt x="19" y="20"/>
                    <a:pt x="21" y="22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4"/>
                    <a:pt x="36" y="14"/>
                    <a:pt x="36" y="13"/>
                  </a:cubicBezTo>
                  <a:cubicBezTo>
                    <a:pt x="36" y="6"/>
                    <a:pt x="41" y="0"/>
                    <a:pt x="49" y="0"/>
                  </a:cubicBezTo>
                  <a:cubicBezTo>
                    <a:pt x="56" y="0"/>
                    <a:pt x="61" y="6"/>
                    <a:pt x="61" y="13"/>
                  </a:cubicBezTo>
                  <a:cubicBezTo>
                    <a:pt x="61" y="20"/>
                    <a:pt x="56" y="26"/>
                    <a:pt x="49" y="26"/>
                  </a:cubicBezTo>
                  <a:cubicBezTo>
                    <a:pt x="45" y="26"/>
                    <a:pt x="42" y="25"/>
                    <a:pt x="40" y="2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1"/>
                    <a:pt x="25" y="31"/>
                  </a:cubicBezTo>
                  <a:cubicBezTo>
                    <a:pt x="25" y="32"/>
                    <a:pt x="25" y="32"/>
                    <a:pt x="25" y="3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38"/>
                    <a:pt x="45" y="36"/>
                    <a:pt x="49" y="36"/>
                  </a:cubicBezTo>
                  <a:cubicBezTo>
                    <a:pt x="56" y="36"/>
                    <a:pt x="61" y="42"/>
                    <a:pt x="61" y="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Freeform: Shape 28"/>
            <p:cNvSpPr>
              <a:spLocks/>
            </p:cNvSpPr>
            <p:nvPr/>
          </p:nvSpPr>
          <p:spPr bwMode="auto">
            <a:xfrm>
              <a:off x="6920482" y="2873809"/>
              <a:ext cx="300898" cy="300899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8" name="Group 38"/>
          <p:cNvGrpSpPr/>
          <p:nvPr/>
        </p:nvGrpSpPr>
        <p:grpSpPr>
          <a:xfrm>
            <a:off x="1550272" y="1108779"/>
            <a:ext cx="1768929" cy="675522"/>
            <a:chOff x="546794" y="2203257"/>
            <a:chExt cx="2453658" cy="900696"/>
          </a:xfrm>
        </p:grpSpPr>
        <p:sp>
          <p:nvSpPr>
            <p:cNvPr id="28" name="Rectangle 41"/>
            <p:cNvSpPr/>
            <p:nvPr/>
          </p:nvSpPr>
          <p:spPr>
            <a:xfrm>
              <a:off x="546794" y="2642288"/>
              <a:ext cx="2453658" cy="461665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 fontScale="925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00">
                  <a:latin typeface="+mn-lt"/>
                  <a:ea typeface="+mn-ea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000">
                  <a:latin typeface="+mn-lt"/>
                  <a:ea typeface="+mn-ea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9" name="TextBox 42"/>
            <p:cNvSpPr txBox="1"/>
            <p:nvPr/>
          </p:nvSpPr>
          <p:spPr>
            <a:xfrm>
              <a:off x="546794" y="2203257"/>
              <a:ext cx="2453658" cy="392865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algn="r"/>
              <a:r>
                <a:rPr lang="zh-CN" altLang="en-US" sz="1400" b="1" dirty="0">
                  <a:solidFill>
                    <a:schemeClr val="accent1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19" name="Group 43"/>
          <p:cNvGrpSpPr/>
          <p:nvPr/>
        </p:nvGrpSpPr>
        <p:grpSpPr>
          <a:xfrm>
            <a:off x="1549330" y="3597864"/>
            <a:ext cx="1769871" cy="675522"/>
            <a:chOff x="2220389" y="3456601"/>
            <a:chExt cx="2454965" cy="900696"/>
          </a:xfrm>
        </p:grpSpPr>
        <p:sp>
          <p:nvSpPr>
            <p:cNvPr id="26" name="Rectangle 44"/>
            <p:cNvSpPr/>
            <p:nvPr/>
          </p:nvSpPr>
          <p:spPr>
            <a:xfrm>
              <a:off x="2221696" y="3895632"/>
              <a:ext cx="2453658" cy="461665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 fontScale="925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00">
                  <a:latin typeface="+mn-lt"/>
                  <a:ea typeface="+mn-ea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000">
                  <a:latin typeface="+mn-lt"/>
                  <a:ea typeface="+mn-ea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7" name="TextBox 45"/>
            <p:cNvSpPr txBox="1"/>
            <p:nvPr/>
          </p:nvSpPr>
          <p:spPr>
            <a:xfrm>
              <a:off x="2220389" y="3456601"/>
              <a:ext cx="2454963" cy="392865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algn="r"/>
              <a:r>
                <a:rPr lang="zh-CN" altLang="en-US" sz="1400" b="1">
                  <a:solidFill>
                    <a:schemeClr val="accent2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20" name="Group 46"/>
          <p:cNvGrpSpPr/>
          <p:nvPr/>
        </p:nvGrpSpPr>
        <p:grpSpPr>
          <a:xfrm>
            <a:off x="5824798" y="1108779"/>
            <a:ext cx="1769872" cy="675522"/>
            <a:chOff x="7569550" y="3565098"/>
            <a:chExt cx="2666910" cy="900696"/>
          </a:xfrm>
        </p:grpSpPr>
        <p:sp>
          <p:nvSpPr>
            <p:cNvPr id="24" name="Rectangle 47"/>
            <p:cNvSpPr/>
            <p:nvPr/>
          </p:nvSpPr>
          <p:spPr>
            <a:xfrm>
              <a:off x="7569550" y="4004129"/>
              <a:ext cx="2666910" cy="461665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latin typeface="+mn-lt"/>
                  <a:ea typeface="+mn-ea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000">
                  <a:latin typeface="+mn-lt"/>
                  <a:ea typeface="+mn-ea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5" name="TextBox 48"/>
            <p:cNvSpPr txBox="1"/>
            <p:nvPr/>
          </p:nvSpPr>
          <p:spPr>
            <a:xfrm>
              <a:off x="7569550" y="3565098"/>
              <a:ext cx="2666910" cy="392865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r>
                <a:rPr lang="zh-CN" altLang="en-US" sz="1400" b="1">
                  <a:solidFill>
                    <a:schemeClr val="accent4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21" name="Group 49"/>
          <p:cNvGrpSpPr/>
          <p:nvPr/>
        </p:nvGrpSpPr>
        <p:grpSpPr>
          <a:xfrm>
            <a:off x="5824798" y="3597864"/>
            <a:ext cx="1769872" cy="675522"/>
            <a:chOff x="7569550" y="3565098"/>
            <a:chExt cx="2666910" cy="900696"/>
          </a:xfrm>
        </p:grpSpPr>
        <p:sp>
          <p:nvSpPr>
            <p:cNvPr id="22" name="Rectangle 50"/>
            <p:cNvSpPr/>
            <p:nvPr/>
          </p:nvSpPr>
          <p:spPr>
            <a:xfrm>
              <a:off x="7569550" y="4004129"/>
              <a:ext cx="2666910" cy="461665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latin typeface="+mn-lt"/>
                  <a:ea typeface="+mn-ea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000">
                  <a:latin typeface="+mn-lt"/>
                  <a:ea typeface="+mn-ea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3" name="TextBox 51"/>
            <p:cNvSpPr txBox="1"/>
            <p:nvPr/>
          </p:nvSpPr>
          <p:spPr>
            <a:xfrm>
              <a:off x="7569550" y="3565098"/>
              <a:ext cx="2666910" cy="392865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r>
                <a:rPr lang="zh-CN" altLang="en-US" sz="1400" b="1">
                  <a:solidFill>
                    <a:schemeClr val="accent3">
                      <a:lumMod val="10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E0283335-CCB6-4B1F-811D-7B3732C25545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905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30E11CE7-4E7E-495A-95C4-614640779342}"/>
              </a:ext>
            </a:extLst>
          </p:cNvPr>
          <p:cNvGrpSpPr/>
          <p:nvPr/>
        </p:nvGrpSpPr>
        <p:grpSpPr>
          <a:xfrm>
            <a:off x="3113838" y="1383618"/>
            <a:ext cx="2916324" cy="2916324"/>
            <a:chOff x="3113838" y="1383618"/>
            <a:chExt cx="2916324" cy="291632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EF7807A-78EF-4D0C-8343-34917FB95937}"/>
                </a:ext>
              </a:extLst>
            </p:cNvPr>
            <p:cNvGrpSpPr/>
            <p:nvPr/>
          </p:nvGrpSpPr>
          <p:grpSpPr>
            <a:xfrm>
              <a:off x="3113838" y="1383618"/>
              <a:ext cx="2916324" cy="2916324"/>
              <a:chOff x="4151784" y="1484784"/>
              <a:chExt cx="3888432" cy="3888432"/>
            </a:xfrm>
          </p:grpSpPr>
          <p:sp>
            <p:nvSpPr>
              <p:cNvPr id="17" name="ïşḻïďê-Freeform 16">
                <a:extLst>
                  <a:ext uri="{FF2B5EF4-FFF2-40B4-BE49-F238E27FC236}">
                    <a16:creationId xmlns:a16="http://schemas.microsoft.com/office/drawing/2014/main" id="{C055051C-2C12-4465-B7A1-B6AEBF275EEC}"/>
                  </a:ext>
                </a:extLst>
              </p:cNvPr>
              <p:cNvSpPr/>
              <p:nvPr/>
            </p:nvSpPr>
            <p:spPr bwMode="auto">
              <a:xfrm>
                <a:off x="4151784" y="1484784"/>
                <a:ext cx="3888432" cy="3888432"/>
              </a:xfrm>
              <a:custGeom>
                <a:avLst/>
                <a:gdLst>
                  <a:gd name="connsiteX0" fmla="*/ 1944216 w 3888432"/>
                  <a:gd name="connsiteY0" fmla="*/ 0 h 3888432"/>
                  <a:gd name="connsiteX1" fmla="*/ 3180918 w 3888432"/>
                  <a:gd name="connsiteY1" fmla="*/ 443964 h 3888432"/>
                  <a:gd name="connsiteX2" fmla="*/ 3251447 w 3888432"/>
                  <a:gd name="connsiteY2" fmla="*/ 508065 h 3888432"/>
                  <a:gd name="connsiteX3" fmla="*/ 3751782 w 3888432"/>
                  <a:gd name="connsiteY3" fmla="*/ 136650 h 3888432"/>
                  <a:gd name="connsiteX4" fmla="*/ 3380368 w 3888432"/>
                  <a:gd name="connsiteY4" fmla="*/ 636986 h 3888432"/>
                  <a:gd name="connsiteX5" fmla="*/ 3444468 w 3888432"/>
                  <a:gd name="connsiteY5" fmla="*/ 707514 h 3888432"/>
                  <a:gd name="connsiteX6" fmla="*/ 3888432 w 3888432"/>
                  <a:gd name="connsiteY6" fmla="*/ 1944216 h 3888432"/>
                  <a:gd name="connsiteX7" fmla="*/ 1944216 w 3888432"/>
                  <a:gd name="connsiteY7" fmla="*/ 3888432 h 3888432"/>
                  <a:gd name="connsiteX8" fmla="*/ 0 w 3888432"/>
                  <a:gd name="connsiteY8" fmla="*/ 1944216 h 3888432"/>
                  <a:gd name="connsiteX9" fmla="*/ 1944216 w 3888432"/>
                  <a:gd name="connsiteY9" fmla="*/ 0 h 3888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8432" h="3888432">
                    <a:moveTo>
                      <a:pt x="1944216" y="0"/>
                    </a:moveTo>
                    <a:cubicBezTo>
                      <a:pt x="2413987" y="0"/>
                      <a:pt x="2844843" y="166611"/>
                      <a:pt x="3180918" y="443964"/>
                    </a:cubicBezTo>
                    <a:lnTo>
                      <a:pt x="3251447" y="508065"/>
                    </a:lnTo>
                    <a:lnTo>
                      <a:pt x="3751782" y="136650"/>
                    </a:lnTo>
                    <a:lnTo>
                      <a:pt x="3380368" y="636986"/>
                    </a:lnTo>
                    <a:lnTo>
                      <a:pt x="3444468" y="707514"/>
                    </a:lnTo>
                    <a:cubicBezTo>
                      <a:pt x="3721822" y="1043589"/>
                      <a:pt x="3888432" y="1474446"/>
                      <a:pt x="3888432" y="1944216"/>
                    </a:cubicBezTo>
                    <a:cubicBezTo>
                      <a:pt x="3888432" y="3017977"/>
                      <a:pt x="3017977" y="3888432"/>
                      <a:pt x="1944216" y="3888432"/>
                    </a:cubicBezTo>
                    <a:cubicBezTo>
                      <a:pt x="870455" y="3888432"/>
                      <a:pt x="0" y="3017977"/>
                      <a:pt x="0" y="1944216"/>
                    </a:cubicBezTo>
                    <a:cubicBezTo>
                      <a:pt x="0" y="870455"/>
                      <a:pt x="870455" y="0"/>
                      <a:pt x="1944216" y="0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şḻïďê-Freeform 17">
                <a:extLst>
                  <a:ext uri="{FF2B5EF4-FFF2-40B4-BE49-F238E27FC236}">
                    <a16:creationId xmlns:a16="http://schemas.microsoft.com/office/drawing/2014/main" id="{353E7136-37AF-47D5-9351-6F8F1F600752}"/>
                  </a:ext>
                </a:extLst>
              </p:cNvPr>
              <p:cNvSpPr/>
              <p:nvPr/>
            </p:nvSpPr>
            <p:spPr bwMode="auto">
              <a:xfrm>
                <a:off x="4475820" y="1808820"/>
                <a:ext cx="3427746" cy="3427746"/>
              </a:xfrm>
              <a:custGeom>
                <a:avLst/>
                <a:gdLst>
                  <a:gd name="connsiteX0" fmla="*/ 1620180 w 3427746"/>
                  <a:gd name="connsiteY0" fmla="*/ 0 h 3427746"/>
                  <a:gd name="connsiteX1" fmla="*/ 3240360 w 3427746"/>
                  <a:gd name="connsiteY1" fmla="*/ 1620180 h 3427746"/>
                  <a:gd name="connsiteX2" fmla="*/ 2870390 w 3427746"/>
                  <a:gd name="connsiteY2" fmla="*/ 2650765 h 3427746"/>
                  <a:gd name="connsiteX3" fmla="*/ 2859700 w 3427746"/>
                  <a:gd name="connsiteY3" fmla="*/ 2662527 h 3427746"/>
                  <a:gd name="connsiteX4" fmla="*/ 3427746 w 3427746"/>
                  <a:gd name="connsiteY4" fmla="*/ 3427746 h 3427746"/>
                  <a:gd name="connsiteX5" fmla="*/ 2662527 w 3427746"/>
                  <a:gd name="connsiteY5" fmla="*/ 2859700 h 3427746"/>
                  <a:gd name="connsiteX6" fmla="*/ 2650765 w 3427746"/>
                  <a:gd name="connsiteY6" fmla="*/ 2870390 h 3427746"/>
                  <a:gd name="connsiteX7" fmla="*/ 1620180 w 3427746"/>
                  <a:gd name="connsiteY7" fmla="*/ 3240360 h 3427746"/>
                  <a:gd name="connsiteX8" fmla="*/ 0 w 3427746"/>
                  <a:gd name="connsiteY8" fmla="*/ 1620180 h 3427746"/>
                  <a:gd name="connsiteX9" fmla="*/ 1620180 w 3427746"/>
                  <a:gd name="connsiteY9" fmla="*/ 0 h 342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27746" h="3427746">
                    <a:moveTo>
                      <a:pt x="1620180" y="0"/>
                    </a:moveTo>
                    <a:cubicBezTo>
                      <a:pt x="2514981" y="0"/>
                      <a:pt x="3240360" y="725379"/>
                      <a:pt x="3240360" y="1620180"/>
                    </a:cubicBezTo>
                    <a:cubicBezTo>
                      <a:pt x="3240360" y="2011656"/>
                      <a:pt x="3101518" y="2370703"/>
                      <a:pt x="2870390" y="2650765"/>
                    </a:cubicBezTo>
                    <a:lnTo>
                      <a:pt x="2859700" y="2662527"/>
                    </a:lnTo>
                    <a:lnTo>
                      <a:pt x="3427746" y="3427746"/>
                    </a:lnTo>
                    <a:lnTo>
                      <a:pt x="2662527" y="2859700"/>
                    </a:lnTo>
                    <a:lnTo>
                      <a:pt x="2650765" y="2870390"/>
                    </a:lnTo>
                    <a:cubicBezTo>
                      <a:pt x="2370703" y="3101518"/>
                      <a:pt x="2011656" y="3240360"/>
                      <a:pt x="1620180" y="3240360"/>
                    </a:cubicBezTo>
                    <a:cubicBezTo>
                      <a:pt x="725379" y="3240360"/>
                      <a:pt x="0" y="2514981"/>
                      <a:pt x="0" y="1620180"/>
                    </a:cubicBezTo>
                    <a:cubicBezTo>
                      <a:pt x="0" y="725379"/>
                      <a:pt x="725379" y="0"/>
                      <a:pt x="1620180" y="0"/>
                    </a:cubicBezTo>
                    <a:close/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şḻïďê-Freeform 18">
                <a:extLst>
                  <a:ext uri="{FF2B5EF4-FFF2-40B4-BE49-F238E27FC236}">
                    <a16:creationId xmlns:a16="http://schemas.microsoft.com/office/drawing/2014/main" id="{D83259A9-5345-4C22-9287-0BECA18F9959}"/>
                  </a:ext>
                </a:extLst>
              </p:cNvPr>
              <p:cNvSpPr/>
              <p:nvPr/>
            </p:nvSpPr>
            <p:spPr bwMode="auto">
              <a:xfrm>
                <a:off x="4288434" y="2132856"/>
                <a:ext cx="3103710" cy="3103710"/>
              </a:xfrm>
              <a:custGeom>
                <a:avLst/>
                <a:gdLst>
                  <a:gd name="connsiteX0" fmla="*/ 1807566 w 3103710"/>
                  <a:gd name="connsiteY0" fmla="*/ 0 h 3103710"/>
                  <a:gd name="connsiteX1" fmla="*/ 3103710 w 3103710"/>
                  <a:gd name="connsiteY1" fmla="*/ 1296144 h 3103710"/>
                  <a:gd name="connsiteX2" fmla="*/ 1807566 w 3103710"/>
                  <a:gd name="connsiteY2" fmla="*/ 2592288 h 3103710"/>
                  <a:gd name="connsiteX3" fmla="*/ 1082880 w 3103710"/>
                  <a:gd name="connsiteY3" fmla="*/ 2370927 h 3103710"/>
                  <a:gd name="connsiteX4" fmla="*/ 1035184 w 3103710"/>
                  <a:gd name="connsiteY4" fmla="*/ 2335261 h 3103710"/>
                  <a:gd name="connsiteX5" fmla="*/ 0 w 3103710"/>
                  <a:gd name="connsiteY5" fmla="*/ 3103710 h 3103710"/>
                  <a:gd name="connsiteX6" fmla="*/ 768449 w 3103710"/>
                  <a:gd name="connsiteY6" fmla="*/ 2068527 h 3103710"/>
                  <a:gd name="connsiteX7" fmla="*/ 732783 w 3103710"/>
                  <a:gd name="connsiteY7" fmla="*/ 2020831 h 3103710"/>
                  <a:gd name="connsiteX8" fmla="*/ 511422 w 3103710"/>
                  <a:gd name="connsiteY8" fmla="*/ 1296144 h 3103710"/>
                  <a:gd name="connsiteX9" fmla="*/ 1807566 w 3103710"/>
                  <a:gd name="connsiteY9" fmla="*/ 0 h 3103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03710" h="3103710">
                    <a:moveTo>
                      <a:pt x="1807566" y="0"/>
                    </a:moveTo>
                    <a:cubicBezTo>
                      <a:pt x="2523407" y="0"/>
                      <a:pt x="3103710" y="580303"/>
                      <a:pt x="3103710" y="1296144"/>
                    </a:cubicBezTo>
                    <a:cubicBezTo>
                      <a:pt x="3103710" y="2011985"/>
                      <a:pt x="2523407" y="2592288"/>
                      <a:pt x="1807566" y="2592288"/>
                    </a:cubicBezTo>
                    <a:cubicBezTo>
                      <a:pt x="1539126" y="2592288"/>
                      <a:pt x="1289746" y="2510683"/>
                      <a:pt x="1082880" y="2370927"/>
                    </a:cubicBezTo>
                    <a:lnTo>
                      <a:pt x="1035184" y="2335261"/>
                    </a:lnTo>
                    <a:lnTo>
                      <a:pt x="0" y="3103710"/>
                    </a:lnTo>
                    <a:lnTo>
                      <a:pt x="768449" y="2068527"/>
                    </a:lnTo>
                    <a:lnTo>
                      <a:pt x="732783" y="2020831"/>
                    </a:lnTo>
                    <a:cubicBezTo>
                      <a:pt x="593027" y="1813965"/>
                      <a:pt x="511422" y="1564585"/>
                      <a:pt x="511422" y="1296144"/>
                    </a:cubicBezTo>
                    <a:cubicBezTo>
                      <a:pt x="511422" y="580303"/>
                      <a:pt x="1091725" y="0"/>
                      <a:pt x="1807566" y="0"/>
                    </a:cubicBez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şḻïďê-Freeform 19">
                <a:extLst>
                  <a:ext uri="{FF2B5EF4-FFF2-40B4-BE49-F238E27FC236}">
                    <a16:creationId xmlns:a16="http://schemas.microsoft.com/office/drawing/2014/main" id="{235C73C9-1E7D-45A6-911C-5F39D3E8262A}"/>
                  </a:ext>
                </a:extLst>
              </p:cNvPr>
              <p:cNvSpPr/>
              <p:nvPr/>
            </p:nvSpPr>
            <p:spPr bwMode="auto">
              <a:xfrm>
                <a:off x="4288435" y="1621435"/>
                <a:ext cx="2779675" cy="2779675"/>
              </a:xfrm>
              <a:custGeom>
                <a:avLst/>
                <a:gdLst>
                  <a:gd name="connsiteX0" fmla="*/ 1807566 w 2779674"/>
                  <a:gd name="connsiteY0" fmla="*/ 835458 h 2779674"/>
                  <a:gd name="connsiteX1" fmla="*/ 2779674 w 2779674"/>
                  <a:gd name="connsiteY1" fmla="*/ 1807566 h 2779674"/>
                  <a:gd name="connsiteX2" fmla="*/ 1807566 w 2779674"/>
                  <a:gd name="connsiteY2" fmla="*/ 2779674 h 2779674"/>
                  <a:gd name="connsiteX3" fmla="*/ 835458 w 2779674"/>
                  <a:gd name="connsiteY3" fmla="*/ 1807566 h 2779674"/>
                  <a:gd name="connsiteX4" fmla="*/ 1807566 w 2779674"/>
                  <a:gd name="connsiteY4" fmla="*/ 835458 h 2779674"/>
                  <a:gd name="connsiteX5" fmla="*/ 0 w 2779674"/>
                  <a:gd name="connsiteY5" fmla="*/ 0 h 2779674"/>
                  <a:gd name="connsiteX6" fmla="*/ 1310822 w 2779674"/>
                  <a:gd name="connsiteY6" fmla="*/ 973064 h 2779674"/>
                  <a:gd name="connsiteX7" fmla="*/ 1264051 w 2779674"/>
                  <a:gd name="connsiteY7" fmla="*/ 1001479 h 2779674"/>
                  <a:gd name="connsiteX8" fmla="*/ 1001479 w 2779674"/>
                  <a:gd name="connsiteY8" fmla="*/ 1264051 h 2779674"/>
                  <a:gd name="connsiteX9" fmla="*/ 973065 w 2779674"/>
                  <a:gd name="connsiteY9" fmla="*/ 1310823 h 2779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9674" h="2779674">
                    <a:moveTo>
                      <a:pt x="1807566" y="835458"/>
                    </a:moveTo>
                    <a:cubicBezTo>
                      <a:pt x="2344446" y="835458"/>
                      <a:pt x="2779674" y="1270686"/>
                      <a:pt x="2779674" y="1807566"/>
                    </a:cubicBezTo>
                    <a:cubicBezTo>
                      <a:pt x="2779674" y="2344446"/>
                      <a:pt x="2344446" y="2779674"/>
                      <a:pt x="1807566" y="2779674"/>
                    </a:cubicBezTo>
                    <a:cubicBezTo>
                      <a:pt x="1270686" y="2779674"/>
                      <a:pt x="835458" y="2344446"/>
                      <a:pt x="835458" y="1807566"/>
                    </a:cubicBezTo>
                    <a:cubicBezTo>
                      <a:pt x="835458" y="1270686"/>
                      <a:pt x="1270686" y="835458"/>
                      <a:pt x="1807566" y="835458"/>
                    </a:cubicBezTo>
                    <a:close/>
                    <a:moveTo>
                      <a:pt x="0" y="0"/>
                    </a:moveTo>
                    <a:lnTo>
                      <a:pt x="1310822" y="973064"/>
                    </a:lnTo>
                    <a:lnTo>
                      <a:pt x="1264051" y="1001479"/>
                    </a:lnTo>
                    <a:cubicBezTo>
                      <a:pt x="1160618" y="1071357"/>
                      <a:pt x="1071358" y="1160619"/>
                      <a:pt x="1001479" y="1264051"/>
                    </a:cubicBezTo>
                    <a:lnTo>
                      <a:pt x="973065" y="1310823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" name="ïşḻïďê-Freeform 3">
              <a:extLst>
                <a:ext uri="{FF2B5EF4-FFF2-40B4-BE49-F238E27FC236}">
                  <a16:creationId xmlns:a16="http://schemas.microsoft.com/office/drawing/2014/main" id="{D43DC8BE-FED8-4D8A-B8FE-1108C6AB9529}"/>
                </a:ext>
              </a:extLst>
            </p:cNvPr>
            <p:cNvSpPr>
              <a:spLocks/>
            </p:cNvSpPr>
            <p:nvPr/>
          </p:nvSpPr>
          <p:spPr>
            <a:xfrm>
              <a:off x="4274967" y="2544747"/>
              <a:ext cx="594066" cy="594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96" y="15577"/>
                  </a:moveTo>
                  <a:cubicBezTo>
                    <a:pt x="12144" y="16865"/>
                    <a:pt x="9844" y="18851"/>
                    <a:pt x="8177" y="21278"/>
                  </a:cubicBezTo>
                  <a:cubicBezTo>
                    <a:pt x="9017" y="21487"/>
                    <a:pt x="9895" y="21600"/>
                    <a:pt x="10801" y="21600"/>
                  </a:cubicBezTo>
                  <a:cubicBezTo>
                    <a:pt x="12429" y="21600"/>
                    <a:pt x="13973" y="21237"/>
                    <a:pt x="15358" y="20591"/>
                  </a:cubicBezTo>
                  <a:cubicBezTo>
                    <a:pt x="15580" y="19502"/>
                    <a:pt x="15699" y="18376"/>
                    <a:pt x="15699" y="17222"/>
                  </a:cubicBezTo>
                  <a:cubicBezTo>
                    <a:pt x="15699" y="16807"/>
                    <a:pt x="15679" y="16394"/>
                    <a:pt x="15648" y="15985"/>
                  </a:cubicBezTo>
                  <a:cubicBezTo>
                    <a:pt x="15371" y="15896"/>
                    <a:pt x="15116" y="15757"/>
                    <a:pt x="14896" y="15577"/>
                  </a:cubicBezTo>
                  <a:close/>
                  <a:moveTo>
                    <a:pt x="18049" y="2796"/>
                  </a:moveTo>
                  <a:cubicBezTo>
                    <a:pt x="16319" y="2963"/>
                    <a:pt x="14667" y="3397"/>
                    <a:pt x="13127" y="4050"/>
                  </a:cubicBezTo>
                  <a:cubicBezTo>
                    <a:pt x="13136" y="4125"/>
                    <a:pt x="13139" y="4202"/>
                    <a:pt x="13139" y="4280"/>
                  </a:cubicBezTo>
                  <a:cubicBezTo>
                    <a:pt x="13139" y="4642"/>
                    <a:pt x="13052" y="4984"/>
                    <a:pt x="12904" y="5289"/>
                  </a:cubicBezTo>
                  <a:cubicBezTo>
                    <a:pt x="14441" y="7094"/>
                    <a:pt x="15635" y="9198"/>
                    <a:pt x="16388" y="11500"/>
                  </a:cubicBezTo>
                  <a:cubicBezTo>
                    <a:pt x="17323" y="11517"/>
                    <a:pt x="18121" y="12090"/>
                    <a:pt x="18465" y="12903"/>
                  </a:cubicBezTo>
                  <a:cubicBezTo>
                    <a:pt x="19505" y="12797"/>
                    <a:pt x="20517" y="12599"/>
                    <a:pt x="21493" y="12312"/>
                  </a:cubicBezTo>
                  <a:cubicBezTo>
                    <a:pt x="21562" y="11817"/>
                    <a:pt x="21600" y="11314"/>
                    <a:pt x="21600" y="10799"/>
                  </a:cubicBezTo>
                  <a:cubicBezTo>
                    <a:pt x="21600" y="7626"/>
                    <a:pt x="20230" y="4772"/>
                    <a:pt x="18049" y="2796"/>
                  </a:cubicBezTo>
                  <a:close/>
                  <a:moveTo>
                    <a:pt x="13739" y="14349"/>
                  </a:moveTo>
                  <a:cubicBezTo>
                    <a:pt x="11074" y="13908"/>
                    <a:pt x="8601" y="12890"/>
                    <a:pt x="6450" y="11433"/>
                  </a:cubicBezTo>
                  <a:cubicBezTo>
                    <a:pt x="6101" y="11646"/>
                    <a:pt x="5691" y="11773"/>
                    <a:pt x="5251" y="11773"/>
                  </a:cubicBezTo>
                  <a:cubicBezTo>
                    <a:pt x="5090" y="11773"/>
                    <a:pt x="4933" y="11755"/>
                    <a:pt x="4781" y="11724"/>
                  </a:cubicBezTo>
                  <a:cubicBezTo>
                    <a:pt x="3750" y="13677"/>
                    <a:pt x="3093" y="15854"/>
                    <a:pt x="2903" y="18164"/>
                  </a:cubicBezTo>
                  <a:cubicBezTo>
                    <a:pt x="3931" y="19266"/>
                    <a:pt x="5186" y="20154"/>
                    <a:pt x="6595" y="20750"/>
                  </a:cubicBezTo>
                  <a:cubicBezTo>
                    <a:pt x="8345" y="18059"/>
                    <a:pt x="10792" y="15833"/>
                    <a:pt x="13739" y="14349"/>
                  </a:cubicBezTo>
                  <a:close/>
                  <a:moveTo>
                    <a:pt x="17258" y="15906"/>
                  </a:moveTo>
                  <a:cubicBezTo>
                    <a:pt x="17290" y="16340"/>
                    <a:pt x="17306" y="16780"/>
                    <a:pt x="17306" y="17222"/>
                  </a:cubicBezTo>
                  <a:cubicBezTo>
                    <a:pt x="17306" y="18003"/>
                    <a:pt x="17256" y="18770"/>
                    <a:pt x="17163" y="19525"/>
                  </a:cubicBezTo>
                  <a:cubicBezTo>
                    <a:pt x="18993" y="18186"/>
                    <a:pt x="20389" y="16288"/>
                    <a:pt x="21091" y="14080"/>
                  </a:cubicBezTo>
                  <a:cubicBezTo>
                    <a:pt x="20259" y="14281"/>
                    <a:pt x="19403" y="14425"/>
                    <a:pt x="18531" y="14508"/>
                  </a:cubicBezTo>
                  <a:cubicBezTo>
                    <a:pt x="18326" y="15137"/>
                    <a:pt x="17860" y="15646"/>
                    <a:pt x="17258" y="15906"/>
                  </a:cubicBezTo>
                  <a:close/>
                  <a:moveTo>
                    <a:pt x="14278" y="12804"/>
                  </a:moveTo>
                  <a:cubicBezTo>
                    <a:pt x="14421" y="12507"/>
                    <a:pt x="14624" y="12244"/>
                    <a:pt x="14874" y="12035"/>
                  </a:cubicBezTo>
                  <a:cubicBezTo>
                    <a:pt x="14196" y="9947"/>
                    <a:pt x="13122" y="8037"/>
                    <a:pt x="11738" y="6396"/>
                  </a:cubicBezTo>
                  <a:cubicBezTo>
                    <a:pt x="11462" y="6512"/>
                    <a:pt x="11160" y="6577"/>
                    <a:pt x="10842" y="6577"/>
                  </a:cubicBezTo>
                  <a:cubicBezTo>
                    <a:pt x="10343" y="6577"/>
                    <a:pt x="9883" y="6417"/>
                    <a:pt x="9507" y="6147"/>
                  </a:cubicBezTo>
                  <a:cubicBezTo>
                    <a:pt x="8673" y="6781"/>
                    <a:pt x="7903" y="7490"/>
                    <a:pt x="7202" y="8265"/>
                  </a:cubicBezTo>
                  <a:cubicBezTo>
                    <a:pt x="7421" y="8615"/>
                    <a:pt x="7550" y="9030"/>
                    <a:pt x="7550" y="9475"/>
                  </a:cubicBezTo>
                  <a:cubicBezTo>
                    <a:pt x="7550" y="9715"/>
                    <a:pt x="7513" y="9946"/>
                    <a:pt x="7444" y="10163"/>
                  </a:cubicBezTo>
                  <a:cubicBezTo>
                    <a:pt x="9459" y="11510"/>
                    <a:pt x="11779" y="12433"/>
                    <a:pt x="14278" y="12804"/>
                  </a:cubicBezTo>
                  <a:close/>
                  <a:moveTo>
                    <a:pt x="10842" y="1982"/>
                  </a:moveTo>
                  <a:cubicBezTo>
                    <a:pt x="11448" y="1982"/>
                    <a:pt x="11999" y="2219"/>
                    <a:pt x="12409" y="2604"/>
                  </a:cubicBezTo>
                  <a:cubicBezTo>
                    <a:pt x="13608" y="2088"/>
                    <a:pt x="14870" y="1692"/>
                    <a:pt x="16183" y="1439"/>
                  </a:cubicBezTo>
                  <a:cubicBezTo>
                    <a:pt x="14599" y="526"/>
                    <a:pt x="12761" y="0"/>
                    <a:pt x="10801" y="0"/>
                  </a:cubicBezTo>
                  <a:cubicBezTo>
                    <a:pt x="9464" y="0"/>
                    <a:pt x="8183" y="245"/>
                    <a:pt x="7001" y="690"/>
                  </a:cubicBezTo>
                  <a:cubicBezTo>
                    <a:pt x="7940" y="1152"/>
                    <a:pt x="8833" y="1693"/>
                    <a:pt x="9674" y="2303"/>
                  </a:cubicBezTo>
                  <a:cubicBezTo>
                    <a:pt x="10018" y="2100"/>
                    <a:pt x="10415" y="1982"/>
                    <a:pt x="10842" y="1982"/>
                  </a:cubicBezTo>
                  <a:close/>
                  <a:moveTo>
                    <a:pt x="2954" y="9475"/>
                  </a:moveTo>
                  <a:cubicBezTo>
                    <a:pt x="2954" y="9153"/>
                    <a:pt x="3021" y="8844"/>
                    <a:pt x="3141" y="8566"/>
                  </a:cubicBezTo>
                  <a:cubicBezTo>
                    <a:pt x="2404" y="7757"/>
                    <a:pt x="1736" y="6884"/>
                    <a:pt x="1151" y="5952"/>
                  </a:cubicBezTo>
                  <a:cubicBezTo>
                    <a:pt x="417" y="7410"/>
                    <a:pt x="0" y="9056"/>
                    <a:pt x="0" y="10799"/>
                  </a:cubicBezTo>
                  <a:cubicBezTo>
                    <a:pt x="0" y="12819"/>
                    <a:pt x="556" y="14708"/>
                    <a:pt x="1521" y="16325"/>
                  </a:cubicBezTo>
                  <a:cubicBezTo>
                    <a:pt x="1866" y="14381"/>
                    <a:pt x="2520" y="12545"/>
                    <a:pt x="3424" y="10861"/>
                  </a:cubicBezTo>
                  <a:cubicBezTo>
                    <a:pt x="3130" y="10477"/>
                    <a:pt x="2954" y="9996"/>
                    <a:pt x="2954" y="9475"/>
                  </a:cubicBezTo>
                  <a:close/>
                  <a:moveTo>
                    <a:pt x="5251" y="7176"/>
                  </a:moveTo>
                  <a:cubicBezTo>
                    <a:pt x="5487" y="7176"/>
                    <a:pt x="5715" y="7213"/>
                    <a:pt x="5930" y="7278"/>
                  </a:cubicBezTo>
                  <a:cubicBezTo>
                    <a:pt x="6738" y="6372"/>
                    <a:pt x="7636" y="5547"/>
                    <a:pt x="8608" y="4813"/>
                  </a:cubicBezTo>
                  <a:cubicBezTo>
                    <a:pt x="8567" y="4642"/>
                    <a:pt x="8543" y="4464"/>
                    <a:pt x="8543" y="4280"/>
                  </a:cubicBezTo>
                  <a:cubicBezTo>
                    <a:pt x="8543" y="4026"/>
                    <a:pt x="8587" y="3781"/>
                    <a:pt x="8663" y="3552"/>
                  </a:cubicBezTo>
                  <a:cubicBezTo>
                    <a:pt x="7575" y="2771"/>
                    <a:pt x="6391" y="2115"/>
                    <a:pt x="5131" y="1609"/>
                  </a:cubicBezTo>
                  <a:cubicBezTo>
                    <a:pt x="3949" y="2338"/>
                    <a:pt x="2920" y="3289"/>
                    <a:pt x="2099" y="4405"/>
                  </a:cubicBezTo>
                  <a:cubicBezTo>
                    <a:pt x="2708" y="5484"/>
                    <a:pt x="3433" y="6491"/>
                    <a:pt x="4256" y="7407"/>
                  </a:cubicBezTo>
                  <a:cubicBezTo>
                    <a:pt x="4557" y="7261"/>
                    <a:pt x="4895" y="7176"/>
                    <a:pt x="5251" y="717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BE90EDE-9DD1-4EF4-BB72-6A2BB59B5576}"/>
              </a:ext>
            </a:extLst>
          </p:cNvPr>
          <p:cNvGrpSpPr/>
          <p:nvPr/>
        </p:nvGrpSpPr>
        <p:grpSpPr>
          <a:xfrm>
            <a:off x="1184806" y="1383618"/>
            <a:ext cx="6774389" cy="2813837"/>
            <a:chOff x="1184806" y="1383618"/>
            <a:chExt cx="6774389" cy="281383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E2BE8D6-6CBA-4991-B2DB-996751B938EC}"/>
                </a:ext>
              </a:extLst>
            </p:cNvPr>
            <p:cNvGrpSpPr/>
            <p:nvPr/>
          </p:nvGrpSpPr>
          <p:grpSpPr>
            <a:xfrm>
              <a:off x="1184806" y="1383618"/>
              <a:ext cx="1940415" cy="586674"/>
              <a:chOff x="1579741" y="1924553"/>
              <a:chExt cx="2587220" cy="782232"/>
            </a:xfrm>
          </p:grpSpPr>
          <p:sp>
            <p:nvSpPr>
              <p:cNvPr id="15" name="ïşḻïďê-Rectangle 14">
                <a:extLst>
                  <a:ext uri="{FF2B5EF4-FFF2-40B4-BE49-F238E27FC236}">
                    <a16:creationId xmlns:a16="http://schemas.microsoft.com/office/drawing/2014/main" id="{AF23F27A-FED6-4F07-BBD3-4FE65497E803}"/>
                  </a:ext>
                </a:extLst>
              </p:cNvPr>
              <p:cNvSpPr/>
              <p:nvPr/>
            </p:nvSpPr>
            <p:spPr>
              <a:xfrm>
                <a:off x="1579741" y="1924553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pPr algn="r"/>
                <a:r>
                  <a:rPr lang="zh-CN" altLang="en-US" sz="16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  <p:sp>
            <p:nvSpPr>
              <p:cNvPr id="16" name="ïşḻïďê-Rectangle 15">
                <a:extLst>
                  <a:ext uri="{FF2B5EF4-FFF2-40B4-BE49-F238E27FC236}">
                    <a16:creationId xmlns:a16="http://schemas.microsoft.com/office/drawing/2014/main" id="{25FA26D6-F578-4D20-A5B0-A16E06C387E5}"/>
                  </a:ext>
                </a:extLst>
              </p:cNvPr>
              <p:cNvSpPr/>
              <p:nvPr/>
            </p:nvSpPr>
            <p:spPr>
              <a:xfrm>
                <a:off x="1579741" y="2170774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 fontScale="700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589A3F0-C5AF-4CC8-8F16-E9E602E081EB}"/>
                </a:ext>
              </a:extLst>
            </p:cNvPr>
            <p:cNvGrpSpPr/>
            <p:nvPr/>
          </p:nvGrpSpPr>
          <p:grpSpPr>
            <a:xfrm>
              <a:off x="1184806" y="3610781"/>
              <a:ext cx="1940415" cy="586674"/>
              <a:chOff x="1579741" y="4151215"/>
              <a:chExt cx="2587220" cy="782232"/>
            </a:xfrm>
          </p:grpSpPr>
          <p:sp>
            <p:nvSpPr>
              <p:cNvPr id="13" name="ïşḻïďê-Rectangle 12">
                <a:extLst>
                  <a:ext uri="{FF2B5EF4-FFF2-40B4-BE49-F238E27FC236}">
                    <a16:creationId xmlns:a16="http://schemas.microsoft.com/office/drawing/2014/main" id="{2C6919E0-0469-4FE9-80C4-C312E54D6F4B}"/>
                  </a:ext>
                </a:extLst>
              </p:cNvPr>
              <p:cNvSpPr/>
              <p:nvPr/>
            </p:nvSpPr>
            <p:spPr>
              <a:xfrm>
                <a:off x="1579741" y="4151215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pPr algn="r"/>
                <a:r>
                  <a:rPr lang="zh-CN" altLang="en-US" sz="1600" b="1">
                    <a:solidFill>
                      <a:schemeClr val="accent2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14" name="ïşḻïďê-Rectangle 13">
                <a:extLst>
                  <a:ext uri="{FF2B5EF4-FFF2-40B4-BE49-F238E27FC236}">
                    <a16:creationId xmlns:a16="http://schemas.microsoft.com/office/drawing/2014/main" id="{567C3A41-2DC9-4AB5-977A-4B045BD4BB99}"/>
                  </a:ext>
                </a:extLst>
              </p:cNvPr>
              <p:cNvSpPr/>
              <p:nvPr/>
            </p:nvSpPr>
            <p:spPr>
              <a:xfrm>
                <a:off x="1579741" y="4397436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 fontScale="700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AA958D9-FC6E-4671-9FE8-EC2668832817}"/>
                </a:ext>
              </a:extLst>
            </p:cNvPr>
            <p:cNvGrpSpPr/>
            <p:nvPr/>
          </p:nvGrpSpPr>
          <p:grpSpPr>
            <a:xfrm>
              <a:off x="6018780" y="1387497"/>
              <a:ext cx="1940415" cy="586674"/>
              <a:chOff x="8025039" y="1924553"/>
              <a:chExt cx="2587220" cy="782232"/>
            </a:xfrm>
          </p:grpSpPr>
          <p:sp>
            <p:nvSpPr>
              <p:cNvPr id="11" name="ïşḻïďê-Rectangle 10">
                <a:extLst>
                  <a:ext uri="{FF2B5EF4-FFF2-40B4-BE49-F238E27FC236}">
                    <a16:creationId xmlns:a16="http://schemas.microsoft.com/office/drawing/2014/main" id="{D2451D3C-B05D-4A1B-99CC-C5EF8F0E788D}"/>
                  </a:ext>
                </a:extLst>
              </p:cNvPr>
              <p:cNvSpPr/>
              <p:nvPr/>
            </p:nvSpPr>
            <p:spPr>
              <a:xfrm>
                <a:off x="8025039" y="1924553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r>
                  <a:rPr lang="zh-CN" altLang="en-US" sz="1600" b="1">
                    <a:solidFill>
                      <a:schemeClr val="accent4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12" name="ïşḻïďê-Rectangle 11">
                <a:extLst>
                  <a:ext uri="{FF2B5EF4-FFF2-40B4-BE49-F238E27FC236}">
                    <a16:creationId xmlns:a16="http://schemas.microsoft.com/office/drawing/2014/main" id="{AB510468-586B-4D9F-83B0-8C8DADE01ABB}"/>
                  </a:ext>
                </a:extLst>
              </p:cNvPr>
              <p:cNvSpPr/>
              <p:nvPr/>
            </p:nvSpPr>
            <p:spPr>
              <a:xfrm>
                <a:off x="8025039" y="2170774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6003382-F15C-4EA8-93B1-1F19EE104745}"/>
                </a:ext>
              </a:extLst>
            </p:cNvPr>
            <p:cNvGrpSpPr/>
            <p:nvPr/>
          </p:nvGrpSpPr>
          <p:grpSpPr>
            <a:xfrm>
              <a:off x="6018780" y="3610781"/>
              <a:ext cx="1940415" cy="586674"/>
              <a:chOff x="8025039" y="4151215"/>
              <a:chExt cx="2587220" cy="782232"/>
            </a:xfrm>
          </p:grpSpPr>
          <p:sp>
            <p:nvSpPr>
              <p:cNvPr id="9" name="ïşḻïďê-Rectangle 8">
                <a:extLst>
                  <a:ext uri="{FF2B5EF4-FFF2-40B4-BE49-F238E27FC236}">
                    <a16:creationId xmlns:a16="http://schemas.microsoft.com/office/drawing/2014/main" id="{B0D3B3FF-9938-400A-855D-05233F9AC33F}"/>
                  </a:ext>
                </a:extLst>
              </p:cNvPr>
              <p:cNvSpPr/>
              <p:nvPr/>
            </p:nvSpPr>
            <p:spPr>
              <a:xfrm>
                <a:off x="8025039" y="4151215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r>
                  <a:rPr lang="zh-CN" altLang="en-US" sz="16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10" name="íślíḋè-Rectangle 9">
                <a:extLst>
                  <a:ext uri="{FF2B5EF4-FFF2-40B4-BE49-F238E27FC236}">
                    <a16:creationId xmlns:a16="http://schemas.microsoft.com/office/drawing/2014/main" id="{6026F77F-E7DE-495B-ACC0-463686F567E0}"/>
                  </a:ext>
                </a:extLst>
              </p:cNvPr>
              <p:cNvSpPr/>
              <p:nvPr/>
            </p:nvSpPr>
            <p:spPr>
              <a:xfrm>
                <a:off x="8025039" y="4397436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E0D444CD-5EB6-4AA5-85E0-2B3168D3FC57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677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2591782" y="1262387"/>
            <a:ext cx="1909864" cy="3106351"/>
          </a:xfrm>
          <a:prstGeom prst="roundRect">
            <a:avLst>
              <a:gd name="adj" fmla="val 1879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881623" y="2842228"/>
            <a:ext cx="1333901" cy="1333030"/>
            <a:chOff x="2124972" y="581722"/>
            <a:chExt cx="1829996" cy="1828800"/>
          </a:xfrm>
        </p:grpSpPr>
        <p:sp>
          <p:nvSpPr>
            <p:cNvPr id="21" name="矩形: 圆角 20"/>
            <p:cNvSpPr/>
            <p:nvPr/>
          </p:nvSpPr>
          <p:spPr>
            <a:xfrm>
              <a:off x="2126167" y="581722"/>
              <a:ext cx="1828800" cy="1828800"/>
            </a:xfrm>
            <a:prstGeom prst="roundRect">
              <a:avLst>
                <a:gd name="adj" fmla="val 4356"/>
              </a:avLst>
            </a:prstGeom>
            <a:solidFill>
              <a:schemeClr val="accent4">
                <a:alpha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文本框 2"/>
            <p:cNvSpPr txBox="1">
              <a:spLocks/>
            </p:cNvSpPr>
            <p:nvPr/>
          </p:nvSpPr>
          <p:spPr>
            <a:xfrm>
              <a:off x="2124972" y="1709188"/>
              <a:ext cx="1829996" cy="340607"/>
            </a:xfrm>
            <a:prstGeom prst="rect">
              <a:avLst/>
            </a:prstGeom>
            <a:ln>
              <a:noFill/>
            </a:ln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60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3" name="文本框 3"/>
            <p:cNvSpPr txBox="1">
              <a:spLocks/>
            </p:cNvSpPr>
            <p:nvPr/>
          </p:nvSpPr>
          <p:spPr>
            <a:xfrm>
              <a:off x="2124972" y="1993704"/>
              <a:ext cx="1829996" cy="264042"/>
            </a:xfrm>
            <a:prstGeom prst="rect">
              <a:avLst/>
            </a:prstGeom>
            <a:ln>
              <a:noFill/>
            </a:ln>
          </p:spPr>
          <p:txBody>
            <a:bodyPr wrap="none">
              <a:normAutofit fontScale="70000" lnSpcReduction="20000"/>
            </a:bodyPr>
            <a:lstStyle/>
            <a:p>
              <a:r>
                <a:rPr lang="zh-CN" altLang="en-US" sz="1200" b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关键词</a:t>
              </a:r>
            </a:p>
          </p:txBody>
        </p:sp>
      </p:grpSp>
      <p:sp>
        <p:nvSpPr>
          <p:cNvPr id="6" name="矩形: 圆角 5"/>
          <p:cNvSpPr/>
          <p:nvPr/>
        </p:nvSpPr>
        <p:spPr>
          <a:xfrm>
            <a:off x="6694784" y="1289052"/>
            <a:ext cx="1909864" cy="3106351"/>
          </a:xfrm>
          <a:prstGeom prst="roundRect">
            <a:avLst>
              <a:gd name="adj" fmla="val 1879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982765" y="2842228"/>
            <a:ext cx="1333901" cy="1333030"/>
            <a:chOff x="2124972" y="581722"/>
            <a:chExt cx="1829996" cy="1828800"/>
          </a:xfrm>
        </p:grpSpPr>
        <p:sp>
          <p:nvSpPr>
            <p:cNvPr id="18" name="矩形: 圆角 17"/>
            <p:cNvSpPr/>
            <p:nvPr/>
          </p:nvSpPr>
          <p:spPr>
            <a:xfrm>
              <a:off x="2126167" y="581722"/>
              <a:ext cx="1828800" cy="1828800"/>
            </a:xfrm>
            <a:prstGeom prst="roundRect">
              <a:avLst>
                <a:gd name="adj" fmla="val 4356"/>
              </a:avLst>
            </a:prstGeom>
            <a:solidFill>
              <a:schemeClr val="accent3">
                <a:alpha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" name="文本框 9"/>
            <p:cNvSpPr txBox="1">
              <a:spLocks/>
            </p:cNvSpPr>
            <p:nvPr/>
          </p:nvSpPr>
          <p:spPr>
            <a:xfrm>
              <a:off x="2124972" y="1709188"/>
              <a:ext cx="1829996" cy="340607"/>
            </a:xfrm>
            <a:prstGeom prst="rect">
              <a:avLst/>
            </a:prstGeom>
            <a:ln>
              <a:noFill/>
            </a:ln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60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0" name="文本框 10"/>
            <p:cNvSpPr txBox="1">
              <a:spLocks/>
            </p:cNvSpPr>
            <p:nvPr/>
          </p:nvSpPr>
          <p:spPr>
            <a:xfrm>
              <a:off x="2124972" y="1993704"/>
              <a:ext cx="1829996" cy="264042"/>
            </a:xfrm>
            <a:prstGeom prst="rect">
              <a:avLst/>
            </a:prstGeom>
            <a:ln>
              <a:noFill/>
            </a:ln>
          </p:spPr>
          <p:txBody>
            <a:bodyPr wrap="none">
              <a:normAutofit fontScale="70000" lnSpcReduction="20000"/>
            </a:bodyPr>
            <a:lstStyle/>
            <a:p>
              <a:r>
                <a:rPr lang="zh-CN" altLang="en-US" sz="1200" b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关键词</a:t>
              </a:r>
            </a:p>
          </p:txBody>
        </p:sp>
      </p:grpSp>
      <p:sp>
        <p:nvSpPr>
          <p:cNvPr id="8" name="矩形: 圆角 7"/>
          <p:cNvSpPr/>
          <p:nvPr/>
        </p:nvSpPr>
        <p:spPr>
          <a:xfrm>
            <a:off x="537493" y="1261939"/>
            <a:ext cx="1909864" cy="3106351"/>
          </a:xfrm>
          <a:prstGeom prst="roundRect">
            <a:avLst>
              <a:gd name="adj" fmla="val 1879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27334" y="2841780"/>
            <a:ext cx="1333901" cy="1333030"/>
            <a:chOff x="2124972" y="581722"/>
            <a:chExt cx="1829996" cy="1828800"/>
          </a:xfrm>
        </p:grpSpPr>
        <p:sp>
          <p:nvSpPr>
            <p:cNvPr id="15" name="矩形: 圆角 14"/>
            <p:cNvSpPr/>
            <p:nvPr/>
          </p:nvSpPr>
          <p:spPr>
            <a:xfrm>
              <a:off x="2126167" y="581722"/>
              <a:ext cx="1828800" cy="1828800"/>
            </a:xfrm>
            <a:prstGeom prst="roundRect">
              <a:avLst>
                <a:gd name="adj" fmla="val 4356"/>
              </a:avLst>
            </a:prstGeom>
            <a:solidFill>
              <a:schemeClr val="accent1">
                <a:alpha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" name="文本框 21"/>
            <p:cNvSpPr txBox="1">
              <a:spLocks/>
            </p:cNvSpPr>
            <p:nvPr/>
          </p:nvSpPr>
          <p:spPr>
            <a:xfrm>
              <a:off x="2124972" y="1709188"/>
              <a:ext cx="1829996" cy="340607"/>
            </a:xfrm>
            <a:prstGeom prst="rect">
              <a:avLst/>
            </a:prstGeom>
            <a:ln>
              <a:noFill/>
            </a:ln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60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7" name="文本框 22"/>
            <p:cNvSpPr txBox="1">
              <a:spLocks/>
            </p:cNvSpPr>
            <p:nvPr/>
          </p:nvSpPr>
          <p:spPr>
            <a:xfrm>
              <a:off x="2124972" y="1993704"/>
              <a:ext cx="1829996" cy="264042"/>
            </a:xfrm>
            <a:prstGeom prst="rect">
              <a:avLst/>
            </a:prstGeom>
            <a:ln>
              <a:noFill/>
            </a:ln>
          </p:spPr>
          <p:txBody>
            <a:bodyPr wrap="none">
              <a:normAutofit fontScale="70000" lnSpcReduction="20000"/>
            </a:bodyPr>
            <a:lstStyle/>
            <a:p>
              <a:r>
                <a:rPr lang="zh-CN" altLang="en-US" sz="1200" b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关键词</a:t>
              </a:r>
            </a:p>
          </p:txBody>
        </p:sp>
      </p:grpSp>
      <p:sp>
        <p:nvSpPr>
          <p:cNvPr id="10" name="矩形: 圆角 9"/>
          <p:cNvSpPr/>
          <p:nvPr/>
        </p:nvSpPr>
        <p:spPr>
          <a:xfrm>
            <a:off x="4642354" y="1288604"/>
            <a:ext cx="1909864" cy="3106351"/>
          </a:xfrm>
          <a:prstGeom prst="roundRect">
            <a:avLst>
              <a:gd name="adj" fmla="val 1879"/>
            </a:avLst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932194" y="2841780"/>
            <a:ext cx="1333901" cy="1333030"/>
            <a:chOff x="2124972" y="581722"/>
            <a:chExt cx="1829996" cy="1828800"/>
          </a:xfrm>
        </p:grpSpPr>
        <p:sp>
          <p:nvSpPr>
            <p:cNvPr id="12" name="矩形: 圆角 11"/>
            <p:cNvSpPr/>
            <p:nvPr/>
          </p:nvSpPr>
          <p:spPr>
            <a:xfrm>
              <a:off x="2126167" y="581722"/>
              <a:ext cx="1828800" cy="1828800"/>
            </a:xfrm>
            <a:prstGeom prst="roundRect">
              <a:avLst>
                <a:gd name="adj" fmla="val 4356"/>
              </a:avLst>
            </a:prstGeom>
            <a:solidFill>
              <a:schemeClr val="accent2">
                <a:alpha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文本框 18"/>
            <p:cNvSpPr txBox="1">
              <a:spLocks/>
            </p:cNvSpPr>
            <p:nvPr/>
          </p:nvSpPr>
          <p:spPr>
            <a:xfrm>
              <a:off x="2124972" y="1709188"/>
              <a:ext cx="1829996" cy="340607"/>
            </a:xfrm>
            <a:prstGeom prst="rect">
              <a:avLst/>
            </a:prstGeom>
            <a:ln>
              <a:noFill/>
            </a:ln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60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4" name="文本框 19"/>
            <p:cNvSpPr txBox="1">
              <a:spLocks/>
            </p:cNvSpPr>
            <p:nvPr/>
          </p:nvSpPr>
          <p:spPr>
            <a:xfrm>
              <a:off x="2124972" y="1993704"/>
              <a:ext cx="1829996" cy="264042"/>
            </a:xfrm>
            <a:prstGeom prst="rect">
              <a:avLst/>
            </a:prstGeom>
            <a:ln>
              <a:noFill/>
            </a:ln>
          </p:spPr>
          <p:txBody>
            <a:bodyPr wrap="none">
              <a:normAutofit fontScale="70000" lnSpcReduction="20000"/>
            </a:bodyPr>
            <a:lstStyle/>
            <a:p>
              <a:r>
                <a:rPr lang="zh-CN" altLang="en-US" sz="1200" b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关键词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143C49E1-08BE-43E2-9602-954B0DC9CE65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667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DB38EDF1-C94A-44C4-BB8A-4C3713233F68}"/>
              </a:ext>
            </a:extLst>
          </p:cNvPr>
          <p:cNvSpPr>
            <a:spLocks/>
          </p:cNvSpPr>
          <p:nvPr/>
        </p:nvSpPr>
        <p:spPr bwMode="auto">
          <a:xfrm>
            <a:off x="1763688" y="1274226"/>
            <a:ext cx="2232248" cy="2233628"/>
          </a:xfrm>
          <a:custGeom>
            <a:avLst/>
            <a:gdLst>
              <a:gd name="T0" fmla="*/ 1882 w 3765"/>
              <a:gd name="T1" fmla="*/ 0 h 3766"/>
              <a:gd name="T2" fmla="*/ 0 w 3765"/>
              <a:gd name="T3" fmla="*/ 1883 h 3766"/>
              <a:gd name="T4" fmla="*/ 1882 w 3765"/>
              <a:gd name="T5" fmla="*/ 3766 h 3766"/>
              <a:gd name="T6" fmla="*/ 3765 w 3765"/>
              <a:gd name="T7" fmla="*/ 1883 h 3766"/>
              <a:gd name="T8" fmla="*/ 3765 w 3765"/>
              <a:gd name="T9" fmla="*/ 0 h 3766"/>
              <a:gd name="T10" fmla="*/ 1882 w 3765"/>
              <a:gd name="T11" fmla="*/ 0 h 3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65" h="3766">
                <a:moveTo>
                  <a:pt x="1882" y="0"/>
                </a:moveTo>
                <a:cubicBezTo>
                  <a:pt x="843" y="0"/>
                  <a:pt x="0" y="843"/>
                  <a:pt x="0" y="1883"/>
                </a:cubicBezTo>
                <a:cubicBezTo>
                  <a:pt x="0" y="2923"/>
                  <a:pt x="843" y="3766"/>
                  <a:pt x="1882" y="3766"/>
                </a:cubicBezTo>
                <a:cubicBezTo>
                  <a:pt x="2922" y="3766"/>
                  <a:pt x="3765" y="2923"/>
                  <a:pt x="3765" y="1883"/>
                </a:cubicBezTo>
                <a:cubicBezTo>
                  <a:pt x="3765" y="0"/>
                  <a:pt x="3765" y="0"/>
                  <a:pt x="3765" y="0"/>
                </a:cubicBezTo>
                <a:cubicBezTo>
                  <a:pt x="1882" y="0"/>
                  <a:pt x="1882" y="0"/>
                  <a:pt x="1882" y="0"/>
                </a:cubicBezTo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1143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B117561-3CDD-4BD5-8AB2-898C60050613}"/>
              </a:ext>
            </a:extLst>
          </p:cNvPr>
          <p:cNvGrpSpPr/>
          <p:nvPr/>
        </p:nvGrpSpPr>
        <p:grpSpPr>
          <a:xfrm>
            <a:off x="3072961" y="1274226"/>
            <a:ext cx="922975" cy="923665"/>
            <a:chOff x="6691054" y="827261"/>
            <a:chExt cx="1574886" cy="15760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C279ABA-D090-488C-8A9C-A62A2C2C7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054" y="827261"/>
              <a:ext cx="1574886" cy="1576063"/>
            </a:xfrm>
            <a:custGeom>
              <a:avLst/>
              <a:gdLst>
                <a:gd name="T0" fmla="*/ 1557 w 1557"/>
                <a:gd name="T1" fmla="*/ 0 h 1557"/>
                <a:gd name="T2" fmla="*/ 779 w 1557"/>
                <a:gd name="T3" fmla="*/ 0 h 1557"/>
                <a:gd name="T4" fmla="*/ 0 w 1557"/>
                <a:gd name="T5" fmla="*/ 779 h 1557"/>
                <a:gd name="T6" fmla="*/ 779 w 1557"/>
                <a:gd name="T7" fmla="*/ 1557 h 1557"/>
                <a:gd name="T8" fmla="*/ 1557 w 1557"/>
                <a:gd name="T9" fmla="*/ 779 h 1557"/>
                <a:gd name="T10" fmla="*/ 1557 w 1557"/>
                <a:gd name="T11" fmla="*/ 0 h 1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7" h="1557">
                  <a:moveTo>
                    <a:pt x="1557" y="0"/>
                  </a:moveTo>
                  <a:cubicBezTo>
                    <a:pt x="779" y="0"/>
                    <a:pt x="779" y="0"/>
                    <a:pt x="779" y="0"/>
                  </a:cubicBezTo>
                  <a:cubicBezTo>
                    <a:pt x="349" y="0"/>
                    <a:pt x="0" y="349"/>
                    <a:pt x="0" y="779"/>
                  </a:cubicBezTo>
                  <a:cubicBezTo>
                    <a:pt x="0" y="1209"/>
                    <a:pt x="349" y="1557"/>
                    <a:pt x="779" y="1557"/>
                  </a:cubicBezTo>
                  <a:cubicBezTo>
                    <a:pt x="1209" y="1557"/>
                    <a:pt x="1557" y="1209"/>
                    <a:pt x="1557" y="779"/>
                  </a:cubicBezTo>
                  <a:cubicBezTo>
                    <a:pt x="1557" y="0"/>
                    <a:pt x="1557" y="0"/>
                    <a:pt x="1557" y="0"/>
                  </a:cubicBezTo>
                </a:path>
              </a:pathLst>
            </a:custGeom>
            <a:solidFill>
              <a:srgbClr val="34A8B6">
                <a:alpha val="74000"/>
              </a:srgbClr>
            </a:solidFill>
            <a:ln>
              <a:noFill/>
            </a:ln>
            <a:effectLst>
              <a:outerShdw blurRad="254000" dist="1143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5C745BD-140A-4A29-A763-D7B558E1A940}"/>
                </a:ext>
              </a:extLst>
            </p:cNvPr>
            <p:cNvSpPr/>
            <p:nvPr/>
          </p:nvSpPr>
          <p:spPr>
            <a:xfrm>
              <a:off x="7056088" y="992168"/>
              <a:ext cx="1209852" cy="12078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spc="300" dirty="0">
                  <a:solidFill>
                    <a:schemeClr val="bg1"/>
                  </a:solidFill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02</a:t>
              </a:r>
              <a:endParaRPr lang="zh-CN" altLang="en-US" sz="4000" spc="300" dirty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" name="Group 34">
            <a:extLst>
              <a:ext uri="{FF2B5EF4-FFF2-40B4-BE49-F238E27FC236}">
                <a16:creationId xmlns:a16="http://schemas.microsoft.com/office/drawing/2014/main" id="{1B6002B0-3762-4BC9-9983-488FD491E9B4}"/>
              </a:ext>
            </a:extLst>
          </p:cNvPr>
          <p:cNvGrpSpPr/>
          <p:nvPr/>
        </p:nvGrpSpPr>
        <p:grpSpPr>
          <a:xfrm>
            <a:off x="4135869" y="1977950"/>
            <a:ext cx="3024546" cy="880452"/>
            <a:chOff x="5672038" y="902658"/>
            <a:chExt cx="4307036" cy="1173937"/>
          </a:xfrm>
        </p:grpSpPr>
        <p:sp>
          <p:nvSpPr>
            <p:cNvPr id="13" name="TextBox 35">
              <a:extLst>
                <a:ext uri="{FF2B5EF4-FFF2-40B4-BE49-F238E27FC236}">
                  <a16:creationId xmlns:a16="http://schemas.microsoft.com/office/drawing/2014/main" id="{82B2B3F2-B129-4430-B79A-458EE077F7F6}"/>
                </a:ext>
              </a:extLst>
            </p:cNvPr>
            <p:cNvSpPr txBox="1"/>
            <p:nvPr/>
          </p:nvSpPr>
          <p:spPr>
            <a:xfrm>
              <a:off x="5672038" y="902658"/>
              <a:ext cx="4232109" cy="80959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CN" altLang="en-US" sz="2800" b="1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0" name="TextBox 36">
              <a:extLst>
                <a:ext uri="{FF2B5EF4-FFF2-40B4-BE49-F238E27FC236}">
                  <a16:creationId xmlns:a16="http://schemas.microsoft.com/office/drawing/2014/main" id="{564B62DA-E9E8-413C-8C3F-489C79A735D6}"/>
                </a:ext>
              </a:extLst>
            </p:cNvPr>
            <p:cNvSpPr txBox="1">
              <a:spLocks/>
            </p:cNvSpPr>
            <p:nvPr/>
          </p:nvSpPr>
          <p:spPr>
            <a:xfrm>
              <a:off x="5746965" y="1756227"/>
              <a:ext cx="4232109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67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2" fill="hold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57163" y="4103220"/>
            <a:ext cx="9458325" cy="200436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93006" y="1278731"/>
            <a:ext cx="1535906" cy="2143125"/>
            <a:chOff x="1193006" y="1278731"/>
            <a:chExt cx="1535906" cy="2143125"/>
          </a:xfrm>
        </p:grpSpPr>
        <p:sp>
          <p:nvSpPr>
            <p:cNvPr id="5" name="矩形: 圆角 4"/>
            <p:cNvSpPr/>
            <p:nvPr/>
          </p:nvSpPr>
          <p:spPr>
            <a:xfrm>
              <a:off x="1193006" y="1278731"/>
              <a:ext cx="1535906" cy="2143125"/>
            </a:xfrm>
            <a:prstGeom prst="roundRect">
              <a:avLst>
                <a:gd name="adj" fmla="val 782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任意多边形: 形状 7"/>
            <p:cNvSpPr>
              <a:spLocks noChangeAspect="1"/>
            </p:cNvSpPr>
            <p:nvPr/>
          </p:nvSpPr>
          <p:spPr bwMode="auto">
            <a:xfrm>
              <a:off x="1820604" y="1430036"/>
              <a:ext cx="280709" cy="355491"/>
            </a:xfrm>
            <a:custGeom>
              <a:avLst/>
              <a:gdLst>
                <a:gd name="T0" fmla="*/ 35 w 38"/>
                <a:gd name="T1" fmla="*/ 6 h 51"/>
                <a:gd name="T2" fmla="*/ 29 w 38"/>
                <a:gd name="T3" fmla="*/ 6 h 51"/>
                <a:gd name="T4" fmla="*/ 21 w 38"/>
                <a:gd name="T5" fmla="*/ 0 h 51"/>
                <a:gd name="T6" fmla="*/ 18 w 38"/>
                <a:gd name="T7" fmla="*/ 0 h 51"/>
                <a:gd name="T8" fmla="*/ 10 w 38"/>
                <a:gd name="T9" fmla="*/ 6 h 51"/>
                <a:gd name="T10" fmla="*/ 3 w 38"/>
                <a:gd name="T11" fmla="*/ 6 h 51"/>
                <a:gd name="T12" fmla="*/ 0 w 38"/>
                <a:gd name="T13" fmla="*/ 10 h 51"/>
                <a:gd name="T14" fmla="*/ 0 w 38"/>
                <a:gd name="T15" fmla="*/ 48 h 51"/>
                <a:gd name="T16" fmla="*/ 3 w 38"/>
                <a:gd name="T17" fmla="*/ 51 h 51"/>
                <a:gd name="T18" fmla="*/ 35 w 38"/>
                <a:gd name="T19" fmla="*/ 51 h 51"/>
                <a:gd name="T20" fmla="*/ 38 w 38"/>
                <a:gd name="T21" fmla="*/ 48 h 51"/>
                <a:gd name="T22" fmla="*/ 38 w 38"/>
                <a:gd name="T23" fmla="*/ 10 h 51"/>
                <a:gd name="T24" fmla="*/ 35 w 38"/>
                <a:gd name="T25" fmla="*/ 6 h 51"/>
                <a:gd name="T26" fmla="*/ 18 w 38"/>
                <a:gd name="T27" fmla="*/ 3 h 51"/>
                <a:gd name="T28" fmla="*/ 21 w 38"/>
                <a:gd name="T29" fmla="*/ 3 h 51"/>
                <a:gd name="T30" fmla="*/ 25 w 38"/>
                <a:gd name="T31" fmla="*/ 6 h 51"/>
                <a:gd name="T32" fmla="*/ 13 w 38"/>
                <a:gd name="T33" fmla="*/ 6 h 51"/>
                <a:gd name="T34" fmla="*/ 18 w 38"/>
                <a:gd name="T35" fmla="*/ 3 h 51"/>
                <a:gd name="T36" fmla="*/ 35 w 38"/>
                <a:gd name="T37" fmla="*/ 46 h 51"/>
                <a:gd name="T38" fmla="*/ 34 w 38"/>
                <a:gd name="T39" fmla="*/ 48 h 51"/>
                <a:gd name="T40" fmla="*/ 5 w 38"/>
                <a:gd name="T41" fmla="*/ 48 h 51"/>
                <a:gd name="T42" fmla="*/ 3 w 38"/>
                <a:gd name="T43" fmla="*/ 46 h 51"/>
                <a:gd name="T44" fmla="*/ 3 w 38"/>
                <a:gd name="T45" fmla="*/ 42 h 51"/>
                <a:gd name="T46" fmla="*/ 35 w 38"/>
                <a:gd name="T47" fmla="*/ 42 h 51"/>
                <a:gd name="T48" fmla="*/ 35 w 38"/>
                <a:gd name="T49" fmla="*/ 46 h 51"/>
                <a:gd name="T50" fmla="*/ 35 w 38"/>
                <a:gd name="T51" fmla="*/ 38 h 51"/>
                <a:gd name="T52" fmla="*/ 3 w 38"/>
                <a:gd name="T53" fmla="*/ 38 h 51"/>
                <a:gd name="T54" fmla="*/ 3 w 38"/>
                <a:gd name="T55" fmla="*/ 11 h 51"/>
                <a:gd name="T56" fmla="*/ 5 w 38"/>
                <a:gd name="T57" fmla="*/ 10 h 51"/>
                <a:gd name="T58" fmla="*/ 10 w 38"/>
                <a:gd name="T59" fmla="*/ 10 h 51"/>
                <a:gd name="T60" fmla="*/ 10 w 38"/>
                <a:gd name="T61" fmla="*/ 19 h 51"/>
                <a:gd name="T62" fmla="*/ 13 w 38"/>
                <a:gd name="T63" fmla="*/ 19 h 51"/>
                <a:gd name="T64" fmla="*/ 13 w 38"/>
                <a:gd name="T65" fmla="*/ 10 h 51"/>
                <a:gd name="T66" fmla="*/ 26 w 38"/>
                <a:gd name="T67" fmla="*/ 10 h 51"/>
                <a:gd name="T68" fmla="*/ 26 w 38"/>
                <a:gd name="T69" fmla="*/ 19 h 51"/>
                <a:gd name="T70" fmla="*/ 29 w 38"/>
                <a:gd name="T71" fmla="*/ 19 h 51"/>
                <a:gd name="T72" fmla="*/ 29 w 38"/>
                <a:gd name="T73" fmla="*/ 10 h 51"/>
                <a:gd name="T74" fmla="*/ 34 w 38"/>
                <a:gd name="T75" fmla="*/ 10 h 51"/>
                <a:gd name="T76" fmla="*/ 35 w 38"/>
                <a:gd name="T77" fmla="*/ 11 h 51"/>
                <a:gd name="T78" fmla="*/ 35 w 38"/>
                <a:gd name="T79" fmla="*/ 38 h 51"/>
                <a:gd name="T80" fmla="*/ 35 w 38"/>
                <a:gd name="T81" fmla="*/ 38 h 51"/>
                <a:gd name="T82" fmla="*/ 35 w 38"/>
                <a:gd name="T83" fmla="*/ 3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51">
                  <a:moveTo>
                    <a:pt x="35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3"/>
                    <a:pt x="25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1" y="3"/>
                    <a:pt x="1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1" y="51"/>
                    <a:pt x="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8" y="50"/>
                    <a:pt x="38" y="48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8"/>
                    <a:pt x="37" y="6"/>
                    <a:pt x="35" y="6"/>
                  </a:cubicBezTo>
                  <a:close/>
                  <a:moveTo>
                    <a:pt x="18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3" y="3"/>
                    <a:pt x="25" y="5"/>
                    <a:pt x="25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6" y="3"/>
                    <a:pt x="18" y="3"/>
                  </a:cubicBezTo>
                  <a:close/>
                  <a:moveTo>
                    <a:pt x="35" y="46"/>
                  </a:moveTo>
                  <a:cubicBezTo>
                    <a:pt x="35" y="47"/>
                    <a:pt x="34" y="48"/>
                    <a:pt x="3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8"/>
                    <a:pt x="3" y="47"/>
                    <a:pt x="3" y="46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5" y="42"/>
                    <a:pt x="35" y="42"/>
                    <a:pt x="35" y="42"/>
                  </a:cubicBezTo>
                  <a:lnTo>
                    <a:pt x="35" y="46"/>
                  </a:lnTo>
                  <a:close/>
                  <a:moveTo>
                    <a:pt x="35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5" y="10"/>
                    <a:pt x="35" y="11"/>
                  </a:cubicBezTo>
                  <a:lnTo>
                    <a:pt x="35" y="38"/>
                  </a:lnTo>
                  <a:close/>
                  <a:moveTo>
                    <a:pt x="35" y="38"/>
                  </a:moveTo>
                  <a:cubicBezTo>
                    <a:pt x="35" y="38"/>
                    <a:pt x="35" y="38"/>
                    <a:pt x="35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93006" y="2454012"/>
              <a:ext cx="1535906" cy="666809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此部分内容作为文字</a:t>
              </a:r>
              <a:br>
                <a:rPr lang="zh-CN" altLang="en-US" sz="10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0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排版占位显示</a:t>
              </a:r>
              <a:br>
                <a:rPr lang="zh-CN" altLang="en-US" sz="10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0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193006" y="2074713"/>
              <a:ext cx="1535906" cy="379299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lvl="0" algn="ctr" defTabSz="914378">
                <a:defRPr/>
              </a:pPr>
              <a:r>
                <a:rPr lang="zh-CN" altLang="en-US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804046" y="1278731"/>
            <a:ext cx="1535906" cy="2143125"/>
            <a:chOff x="3804046" y="1278731"/>
            <a:chExt cx="1535906" cy="2143125"/>
          </a:xfrm>
        </p:grpSpPr>
        <p:sp>
          <p:nvSpPr>
            <p:cNvPr id="6" name="矩形: 圆角 5"/>
            <p:cNvSpPr/>
            <p:nvPr/>
          </p:nvSpPr>
          <p:spPr>
            <a:xfrm>
              <a:off x="3804046" y="1278731"/>
              <a:ext cx="1535906" cy="2143125"/>
            </a:xfrm>
            <a:prstGeom prst="roundRect">
              <a:avLst>
                <a:gd name="adj" fmla="val 782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>
              <a:spLocks noChangeAspect="1"/>
            </p:cNvSpPr>
            <p:nvPr/>
          </p:nvSpPr>
          <p:spPr bwMode="auto">
            <a:xfrm>
              <a:off x="4431644" y="1430036"/>
              <a:ext cx="280709" cy="355491"/>
            </a:xfrm>
            <a:custGeom>
              <a:avLst/>
              <a:gdLst>
                <a:gd name="T0" fmla="*/ 35 w 38"/>
                <a:gd name="T1" fmla="*/ 6 h 51"/>
                <a:gd name="T2" fmla="*/ 29 w 38"/>
                <a:gd name="T3" fmla="*/ 6 h 51"/>
                <a:gd name="T4" fmla="*/ 21 w 38"/>
                <a:gd name="T5" fmla="*/ 0 h 51"/>
                <a:gd name="T6" fmla="*/ 18 w 38"/>
                <a:gd name="T7" fmla="*/ 0 h 51"/>
                <a:gd name="T8" fmla="*/ 10 w 38"/>
                <a:gd name="T9" fmla="*/ 6 h 51"/>
                <a:gd name="T10" fmla="*/ 3 w 38"/>
                <a:gd name="T11" fmla="*/ 6 h 51"/>
                <a:gd name="T12" fmla="*/ 0 w 38"/>
                <a:gd name="T13" fmla="*/ 10 h 51"/>
                <a:gd name="T14" fmla="*/ 0 w 38"/>
                <a:gd name="T15" fmla="*/ 48 h 51"/>
                <a:gd name="T16" fmla="*/ 3 w 38"/>
                <a:gd name="T17" fmla="*/ 51 h 51"/>
                <a:gd name="T18" fmla="*/ 35 w 38"/>
                <a:gd name="T19" fmla="*/ 51 h 51"/>
                <a:gd name="T20" fmla="*/ 38 w 38"/>
                <a:gd name="T21" fmla="*/ 48 h 51"/>
                <a:gd name="T22" fmla="*/ 38 w 38"/>
                <a:gd name="T23" fmla="*/ 10 h 51"/>
                <a:gd name="T24" fmla="*/ 35 w 38"/>
                <a:gd name="T25" fmla="*/ 6 h 51"/>
                <a:gd name="T26" fmla="*/ 18 w 38"/>
                <a:gd name="T27" fmla="*/ 3 h 51"/>
                <a:gd name="T28" fmla="*/ 21 w 38"/>
                <a:gd name="T29" fmla="*/ 3 h 51"/>
                <a:gd name="T30" fmla="*/ 25 w 38"/>
                <a:gd name="T31" fmla="*/ 6 h 51"/>
                <a:gd name="T32" fmla="*/ 13 w 38"/>
                <a:gd name="T33" fmla="*/ 6 h 51"/>
                <a:gd name="T34" fmla="*/ 18 w 38"/>
                <a:gd name="T35" fmla="*/ 3 h 51"/>
                <a:gd name="T36" fmla="*/ 35 w 38"/>
                <a:gd name="T37" fmla="*/ 46 h 51"/>
                <a:gd name="T38" fmla="*/ 34 w 38"/>
                <a:gd name="T39" fmla="*/ 48 h 51"/>
                <a:gd name="T40" fmla="*/ 5 w 38"/>
                <a:gd name="T41" fmla="*/ 48 h 51"/>
                <a:gd name="T42" fmla="*/ 3 w 38"/>
                <a:gd name="T43" fmla="*/ 46 h 51"/>
                <a:gd name="T44" fmla="*/ 3 w 38"/>
                <a:gd name="T45" fmla="*/ 42 h 51"/>
                <a:gd name="T46" fmla="*/ 35 w 38"/>
                <a:gd name="T47" fmla="*/ 42 h 51"/>
                <a:gd name="T48" fmla="*/ 35 w 38"/>
                <a:gd name="T49" fmla="*/ 46 h 51"/>
                <a:gd name="T50" fmla="*/ 35 w 38"/>
                <a:gd name="T51" fmla="*/ 38 h 51"/>
                <a:gd name="T52" fmla="*/ 3 w 38"/>
                <a:gd name="T53" fmla="*/ 38 h 51"/>
                <a:gd name="T54" fmla="*/ 3 w 38"/>
                <a:gd name="T55" fmla="*/ 11 h 51"/>
                <a:gd name="T56" fmla="*/ 5 w 38"/>
                <a:gd name="T57" fmla="*/ 10 h 51"/>
                <a:gd name="T58" fmla="*/ 10 w 38"/>
                <a:gd name="T59" fmla="*/ 10 h 51"/>
                <a:gd name="T60" fmla="*/ 10 w 38"/>
                <a:gd name="T61" fmla="*/ 19 h 51"/>
                <a:gd name="T62" fmla="*/ 13 w 38"/>
                <a:gd name="T63" fmla="*/ 19 h 51"/>
                <a:gd name="T64" fmla="*/ 13 w 38"/>
                <a:gd name="T65" fmla="*/ 10 h 51"/>
                <a:gd name="T66" fmla="*/ 26 w 38"/>
                <a:gd name="T67" fmla="*/ 10 h 51"/>
                <a:gd name="T68" fmla="*/ 26 w 38"/>
                <a:gd name="T69" fmla="*/ 19 h 51"/>
                <a:gd name="T70" fmla="*/ 29 w 38"/>
                <a:gd name="T71" fmla="*/ 19 h 51"/>
                <a:gd name="T72" fmla="*/ 29 w 38"/>
                <a:gd name="T73" fmla="*/ 10 h 51"/>
                <a:gd name="T74" fmla="*/ 34 w 38"/>
                <a:gd name="T75" fmla="*/ 10 h 51"/>
                <a:gd name="T76" fmla="*/ 35 w 38"/>
                <a:gd name="T77" fmla="*/ 11 h 51"/>
                <a:gd name="T78" fmla="*/ 35 w 38"/>
                <a:gd name="T79" fmla="*/ 38 h 51"/>
                <a:gd name="T80" fmla="*/ 35 w 38"/>
                <a:gd name="T81" fmla="*/ 38 h 51"/>
                <a:gd name="T82" fmla="*/ 35 w 38"/>
                <a:gd name="T83" fmla="*/ 3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51">
                  <a:moveTo>
                    <a:pt x="35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3"/>
                    <a:pt x="25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1" y="3"/>
                    <a:pt x="1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1" y="51"/>
                    <a:pt x="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8" y="50"/>
                    <a:pt x="38" y="48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8"/>
                    <a:pt x="37" y="6"/>
                    <a:pt x="35" y="6"/>
                  </a:cubicBezTo>
                  <a:close/>
                  <a:moveTo>
                    <a:pt x="18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3" y="3"/>
                    <a:pt x="25" y="5"/>
                    <a:pt x="25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6" y="3"/>
                    <a:pt x="18" y="3"/>
                  </a:cubicBezTo>
                  <a:close/>
                  <a:moveTo>
                    <a:pt x="35" y="46"/>
                  </a:moveTo>
                  <a:cubicBezTo>
                    <a:pt x="35" y="47"/>
                    <a:pt x="34" y="48"/>
                    <a:pt x="3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8"/>
                    <a:pt x="3" y="47"/>
                    <a:pt x="3" y="46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5" y="42"/>
                    <a:pt x="35" y="42"/>
                    <a:pt x="35" y="42"/>
                  </a:cubicBezTo>
                  <a:lnTo>
                    <a:pt x="35" y="46"/>
                  </a:lnTo>
                  <a:close/>
                  <a:moveTo>
                    <a:pt x="35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5" y="10"/>
                    <a:pt x="35" y="11"/>
                  </a:cubicBezTo>
                  <a:lnTo>
                    <a:pt x="35" y="38"/>
                  </a:lnTo>
                  <a:close/>
                  <a:moveTo>
                    <a:pt x="35" y="38"/>
                  </a:moveTo>
                  <a:cubicBezTo>
                    <a:pt x="35" y="38"/>
                    <a:pt x="35" y="38"/>
                    <a:pt x="35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804046" y="2454012"/>
              <a:ext cx="1535906" cy="666809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此部分内容作为文字</a:t>
              </a:r>
              <a:br>
                <a:rPr lang="zh-CN" altLang="en-US" sz="10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0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排版占位显示</a:t>
              </a:r>
              <a:br>
                <a:rPr lang="zh-CN" altLang="en-US" sz="10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0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3804046" y="2074713"/>
              <a:ext cx="1535906" cy="379299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lvl="0" algn="ctr" defTabSz="914378">
                <a:defRPr/>
              </a:pPr>
              <a:r>
                <a:rPr lang="zh-CN" altLang="en-US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415086" y="1278731"/>
            <a:ext cx="1535906" cy="2143125"/>
            <a:chOff x="6415086" y="1278731"/>
            <a:chExt cx="1535906" cy="2143125"/>
          </a:xfrm>
        </p:grpSpPr>
        <p:sp>
          <p:nvSpPr>
            <p:cNvPr id="7" name="矩形: 圆角 6"/>
            <p:cNvSpPr/>
            <p:nvPr/>
          </p:nvSpPr>
          <p:spPr>
            <a:xfrm>
              <a:off x="6415086" y="1278731"/>
              <a:ext cx="1535906" cy="2143125"/>
            </a:xfrm>
            <a:prstGeom prst="roundRect">
              <a:avLst>
                <a:gd name="adj" fmla="val 782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>
              <a:spLocks noChangeAspect="1"/>
            </p:cNvSpPr>
            <p:nvPr/>
          </p:nvSpPr>
          <p:spPr bwMode="auto">
            <a:xfrm>
              <a:off x="7042684" y="1430036"/>
              <a:ext cx="280709" cy="355491"/>
            </a:xfrm>
            <a:custGeom>
              <a:avLst/>
              <a:gdLst>
                <a:gd name="T0" fmla="*/ 35 w 38"/>
                <a:gd name="T1" fmla="*/ 6 h 51"/>
                <a:gd name="T2" fmla="*/ 29 w 38"/>
                <a:gd name="T3" fmla="*/ 6 h 51"/>
                <a:gd name="T4" fmla="*/ 21 w 38"/>
                <a:gd name="T5" fmla="*/ 0 h 51"/>
                <a:gd name="T6" fmla="*/ 18 w 38"/>
                <a:gd name="T7" fmla="*/ 0 h 51"/>
                <a:gd name="T8" fmla="*/ 10 w 38"/>
                <a:gd name="T9" fmla="*/ 6 h 51"/>
                <a:gd name="T10" fmla="*/ 3 w 38"/>
                <a:gd name="T11" fmla="*/ 6 h 51"/>
                <a:gd name="T12" fmla="*/ 0 w 38"/>
                <a:gd name="T13" fmla="*/ 10 h 51"/>
                <a:gd name="T14" fmla="*/ 0 w 38"/>
                <a:gd name="T15" fmla="*/ 48 h 51"/>
                <a:gd name="T16" fmla="*/ 3 w 38"/>
                <a:gd name="T17" fmla="*/ 51 h 51"/>
                <a:gd name="T18" fmla="*/ 35 w 38"/>
                <a:gd name="T19" fmla="*/ 51 h 51"/>
                <a:gd name="T20" fmla="*/ 38 w 38"/>
                <a:gd name="T21" fmla="*/ 48 h 51"/>
                <a:gd name="T22" fmla="*/ 38 w 38"/>
                <a:gd name="T23" fmla="*/ 10 h 51"/>
                <a:gd name="T24" fmla="*/ 35 w 38"/>
                <a:gd name="T25" fmla="*/ 6 h 51"/>
                <a:gd name="T26" fmla="*/ 18 w 38"/>
                <a:gd name="T27" fmla="*/ 3 h 51"/>
                <a:gd name="T28" fmla="*/ 21 w 38"/>
                <a:gd name="T29" fmla="*/ 3 h 51"/>
                <a:gd name="T30" fmla="*/ 25 w 38"/>
                <a:gd name="T31" fmla="*/ 6 h 51"/>
                <a:gd name="T32" fmla="*/ 13 w 38"/>
                <a:gd name="T33" fmla="*/ 6 h 51"/>
                <a:gd name="T34" fmla="*/ 18 w 38"/>
                <a:gd name="T35" fmla="*/ 3 h 51"/>
                <a:gd name="T36" fmla="*/ 35 w 38"/>
                <a:gd name="T37" fmla="*/ 46 h 51"/>
                <a:gd name="T38" fmla="*/ 34 w 38"/>
                <a:gd name="T39" fmla="*/ 48 h 51"/>
                <a:gd name="T40" fmla="*/ 5 w 38"/>
                <a:gd name="T41" fmla="*/ 48 h 51"/>
                <a:gd name="T42" fmla="*/ 3 w 38"/>
                <a:gd name="T43" fmla="*/ 46 h 51"/>
                <a:gd name="T44" fmla="*/ 3 w 38"/>
                <a:gd name="T45" fmla="*/ 42 h 51"/>
                <a:gd name="T46" fmla="*/ 35 w 38"/>
                <a:gd name="T47" fmla="*/ 42 h 51"/>
                <a:gd name="T48" fmla="*/ 35 w 38"/>
                <a:gd name="T49" fmla="*/ 46 h 51"/>
                <a:gd name="T50" fmla="*/ 35 w 38"/>
                <a:gd name="T51" fmla="*/ 38 h 51"/>
                <a:gd name="T52" fmla="*/ 3 w 38"/>
                <a:gd name="T53" fmla="*/ 38 h 51"/>
                <a:gd name="T54" fmla="*/ 3 w 38"/>
                <a:gd name="T55" fmla="*/ 11 h 51"/>
                <a:gd name="T56" fmla="*/ 5 w 38"/>
                <a:gd name="T57" fmla="*/ 10 h 51"/>
                <a:gd name="T58" fmla="*/ 10 w 38"/>
                <a:gd name="T59" fmla="*/ 10 h 51"/>
                <a:gd name="T60" fmla="*/ 10 w 38"/>
                <a:gd name="T61" fmla="*/ 19 h 51"/>
                <a:gd name="T62" fmla="*/ 13 w 38"/>
                <a:gd name="T63" fmla="*/ 19 h 51"/>
                <a:gd name="T64" fmla="*/ 13 w 38"/>
                <a:gd name="T65" fmla="*/ 10 h 51"/>
                <a:gd name="T66" fmla="*/ 26 w 38"/>
                <a:gd name="T67" fmla="*/ 10 h 51"/>
                <a:gd name="T68" fmla="*/ 26 w 38"/>
                <a:gd name="T69" fmla="*/ 19 h 51"/>
                <a:gd name="T70" fmla="*/ 29 w 38"/>
                <a:gd name="T71" fmla="*/ 19 h 51"/>
                <a:gd name="T72" fmla="*/ 29 w 38"/>
                <a:gd name="T73" fmla="*/ 10 h 51"/>
                <a:gd name="T74" fmla="*/ 34 w 38"/>
                <a:gd name="T75" fmla="*/ 10 h 51"/>
                <a:gd name="T76" fmla="*/ 35 w 38"/>
                <a:gd name="T77" fmla="*/ 11 h 51"/>
                <a:gd name="T78" fmla="*/ 35 w 38"/>
                <a:gd name="T79" fmla="*/ 38 h 51"/>
                <a:gd name="T80" fmla="*/ 35 w 38"/>
                <a:gd name="T81" fmla="*/ 38 h 51"/>
                <a:gd name="T82" fmla="*/ 35 w 38"/>
                <a:gd name="T83" fmla="*/ 3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51">
                  <a:moveTo>
                    <a:pt x="35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3"/>
                    <a:pt x="25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1" y="3"/>
                    <a:pt x="1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1" y="51"/>
                    <a:pt x="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8" y="50"/>
                    <a:pt x="38" y="48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8"/>
                    <a:pt x="37" y="6"/>
                    <a:pt x="35" y="6"/>
                  </a:cubicBezTo>
                  <a:close/>
                  <a:moveTo>
                    <a:pt x="18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3" y="3"/>
                    <a:pt x="25" y="5"/>
                    <a:pt x="25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6" y="3"/>
                    <a:pt x="18" y="3"/>
                  </a:cubicBezTo>
                  <a:close/>
                  <a:moveTo>
                    <a:pt x="35" y="46"/>
                  </a:moveTo>
                  <a:cubicBezTo>
                    <a:pt x="35" y="47"/>
                    <a:pt x="34" y="48"/>
                    <a:pt x="3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8"/>
                    <a:pt x="3" y="47"/>
                    <a:pt x="3" y="46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5" y="42"/>
                    <a:pt x="35" y="42"/>
                    <a:pt x="35" y="42"/>
                  </a:cubicBezTo>
                  <a:lnTo>
                    <a:pt x="35" y="46"/>
                  </a:lnTo>
                  <a:close/>
                  <a:moveTo>
                    <a:pt x="35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5" y="10"/>
                    <a:pt x="35" y="11"/>
                  </a:cubicBezTo>
                  <a:lnTo>
                    <a:pt x="35" y="38"/>
                  </a:lnTo>
                  <a:close/>
                  <a:moveTo>
                    <a:pt x="35" y="38"/>
                  </a:moveTo>
                  <a:cubicBezTo>
                    <a:pt x="35" y="38"/>
                    <a:pt x="35" y="38"/>
                    <a:pt x="35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415086" y="2454012"/>
              <a:ext cx="1535906" cy="666809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此部分内容作为文字</a:t>
              </a:r>
              <a:br>
                <a:rPr lang="zh-CN" altLang="en-US" sz="10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0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排版占位显示</a:t>
              </a:r>
              <a:br>
                <a:rPr lang="zh-CN" altLang="en-US" sz="10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</a:br>
              <a:r>
                <a:rPr lang="zh-CN" altLang="en-US" sz="10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415086" y="2074713"/>
              <a:ext cx="1535906" cy="379299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lvl="0" algn="ctr" defTabSz="914378">
                <a:defRPr/>
              </a:pPr>
              <a:r>
                <a:rPr lang="zh-CN" altLang="en-US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标题文本预设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1AB462AC-9861-4E4A-9148-CDDBAB2E46C3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225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f88b549-50bf-405a-b3b3-a2d19d26a95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030fdb5-6f4f-4b8e-a20a-f4677a14f39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4ddcdbf-4748-49b8-bfd0-07ee86cd709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3391AA"/>
      </a:accent1>
      <a:accent2>
        <a:srgbClr val="336987"/>
      </a:accent2>
      <a:accent3>
        <a:srgbClr val="3391AA"/>
      </a:accent3>
      <a:accent4>
        <a:srgbClr val="336987"/>
      </a:accent4>
      <a:accent5>
        <a:srgbClr val="3391AA"/>
      </a:accent5>
      <a:accent6>
        <a:srgbClr val="336987"/>
      </a:accent6>
      <a:hlink>
        <a:srgbClr val="C00000"/>
      </a:hlink>
      <a:folHlink>
        <a:srgbClr val="595959"/>
      </a:folHlink>
    </a:clrScheme>
    <a:fontScheme name="2gmtcbia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C00000"/>
    </a:hlink>
    <a:folHlink>
      <a:srgbClr val="595959"/>
    </a:folHlink>
  </a:clrScheme>
</a:themeOverride>
</file>

<file path=ppt/theme/themeOverride1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C00000"/>
    </a:hlink>
    <a:folHlink>
      <a:srgbClr val="595959"/>
    </a:folHlink>
  </a:clrScheme>
</a:themeOverride>
</file>

<file path=ppt/theme/themeOverride1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C00000"/>
    </a:hlink>
    <a:folHlink>
      <a:srgbClr val="595959"/>
    </a:folHlink>
  </a:clrScheme>
</a:themeOverride>
</file>

<file path=ppt/theme/themeOverride1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C00000"/>
    </a:hlink>
    <a:folHlink>
      <a:srgbClr val="595959"/>
    </a:folHlink>
  </a:clrScheme>
</a:themeOverride>
</file>

<file path=ppt/theme/themeOverride1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C00000"/>
    </a:hlink>
    <a:folHlink>
      <a:srgbClr val="595959"/>
    </a:folHlink>
  </a:clrScheme>
</a:themeOverride>
</file>

<file path=ppt/theme/themeOverride1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C00000"/>
    </a:hlink>
    <a:folHlink>
      <a:srgbClr val="595959"/>
    </a:folHlink>
  </a:clrScheme>
</a:themeOverride>
</file>

<file path=ppt/theme/themeOverride1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C00000"/>
    </a:hlink>
    <a:folHlink>
      <a:srgbClr val="595959"/>
    </a:folHlink>
  </a:clrScheme>
</a:themeOverride>
</file>

<file path=ppt/theme/themeOverride1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C00000"/>
    </a:hlink>
    <a:folHlink>
      <a:srgbClr val="595959"/>
    </a:folHlink>
  </a:clrScheme>
</a:themeOverride>
</file>

<file path=ppt/theme/themeOverride1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C00000"/>
    </a:hlink>
    <a:folHlink>
      <a:srgbClr val="595959"/>
    </a:folHlink>
  </a:clrScheme>
</a:themeOverride>
</file>

<file path=ppt/theme/themeOverride1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C00000"/>
    </a:hlink>
    <a:folHlink>
      <a:srgbClr val="595959"/>
    </a:folHlink>
  </a:clrScheme>
</a:themeOverride>
</file>

<file path=ppt/theme/themeOverride1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C00000"/>
    </a:hlink>
    <a:folHlink>
      <a:srgbClr val="595959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C00000"/>
    </a:hlink>
    <a:folHlink>
      <a:srgbClr val="595959"/>
    </a:folHlink>
  </a:clrScheme>
</a:themeOverride>
</file>

<file path=ppt/theme/themeOverride2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C00000"/>
    </a:hlink>
    <a:folHlink>
      <a:srgbClr val="595959"/>
    </a:folHlink>
  </a:clrScheme>
</a:themeOverride>
</file>

<file path=ppt/theme/themeOverride2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C00000"/>
    </a:hlink>
    <a:folHlink>
      <a:srgbClr val="595959"/>
    </a:folHlink>
  </a:clrScheme>
</a:themeOverride>
</file>

<file path=ppt/theme/themeOverride2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C00000"/>
    </a:hlink>
    <a:folHlink>
      <a:srgbClr val="595959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C00000"/>
    </a:hlink>
    <a:folHlink>
      <a:srgbClr val="595959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C00000"/>
    </a:hlink>
    <a:folHlink>
      <a:srgbClr val="595959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C00000"/>
    </a:hlink>
    <a:folHlink>
      <a:srgbClr val="595959"/>
    </a:folHlink>
  </a:clrScheme>
</a:themeOverride>
</file>

<file path=ppt/theme/themeOverride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C00000"/>
    </a:hlink>
    <a:folHlink>
      <a:srgbClr val="595959"/>
    </a:folHlink>
  </a:clrScheme>
</a:themeOverride>
</file>

<file path=ppt/theme/themeOverride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C00000"/>
    </a:hlink>
    <a:folHlink>
      <a:srgbClr val="595959"/>
    </a:folHlink>
  </a:clrScheme>
</a:themeOverride>
</file>

<file path=ppt/theme/themeOverride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C00000"/>
    </a:hlink>
    <a:folHlink>
      <a:srgbClr val="595959"/>
    </a:folHlink>
  </a:clrScheme>
</a:themeOverride>
</file>

<file path=ppt/theme/themeOverride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3391AA"/>
    </a:accent1>
    <a:accent2>
      <a:srgbClr val="336987"/>
    </a:accent2>
    <a:accent3>
      <a:srgbClr val="3391AA"/>
    </a:accent3>
    <a:accent4>
      <a:srgbClr val="336987"/>
    </a:accent4>
    <a:accent5>
      <a:srgbClr val="3391AA"/>
    </a:accent5>
    <a:accent6>
      <a:srgbClr val="336987"/>
    </a:accent6>
    <a:hlink>
      <a:srgbClr val="C00000"/>
    </a:hlink>
    <a:folHlink>
      <a:srgbClr val="59595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8863</TotalTime>
  <Words>1386</Words>
  <Application>Microsoft Office PowerPoint</Application>
  <PresentationFormat>全屏显示(16:9)</PresentationFormat>
  <Paragraphs>219</Paragraphs>
  <Slides>25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宋体</vt:lpstr>
      <vt:lpstr>微软雅黑</vt:lpstr>
      <vt:lpstr>Agency FB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kingpub</dc:creator>
  <cp:lastModifiedBy>Administrator</cp:lastModifiedBy>
  <cp:revision>978</cp:revision>
  <dcterms:created xsi:type="dcterms:W3CDTF">2015-04-24T01:01:13Z</dcterms:created>
  <dcterms:modified xsi:type="dcterms:W3CDTF">2017-08-09T03:17:32Z</dcterms:modified>
</cp:coreProperties>
</file>